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0058400" cy="7772400"/>
  <p:notesSz cx="6858000" cy="9144000"/>
  <p:embeddedFontLst>
    <p:embeddedFont>
      <p:font typeface="Patrick Hand" panose="020B0604020202020204" charset="0"/>
      <p:regular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1284" y="52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80bfbbd0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80bfbbd07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a80bfbbd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a80bfbbd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fe683797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210545" y="685800"/>
            <a:ext cx="4437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fe683797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3655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spcFirstLastPara="1" wrap="square" lIns="113100" tIns="113100" rIns="113100" bIns="113100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spcFirstLastPara="1" wrap="square" lIns="113100" tIns="113100" rIns="113100" bIns="1131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marL="914400" lvl="1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marL="1371600" lvl="2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marL="1828800" lvl="3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marL="2286000" lvl="4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marL="2743200" lvl="5" indent="-33655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marL="3200400" lvl="6" indent="-33655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marL="3657600" lvl="7" indent="-33655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marL="4114800" lvl="8" indent="-33655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t" anchorCtr="0">
            <a:noAutofit/>
          </a:bodyPr>
          <a:lstStyle>
            <a:lvl1pPr marL="457200" lvl="0" indent="-3683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marL="914400" lvl="1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marL="1371600" lvl="2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marL="1828800" lvl="3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marL="2286000" lvl="4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marL="2743200" lvl="5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marL="3200400" lvl="6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marL="3657600" lvl="7" indent="-33655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marL="4114800" lvl="8" indent="-33655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3100" tIns="113100" rIns="113100" bIns="113100" anchor="ctr" anchorCtr="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83975" y="513275"/>
            <a:ext cx="8953800" cy="21810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100" b="1"/>
              <a:t>The slides below are some ideas that your family can use for your flipgrid. We are so excited to celebrate our cultures and traditions with one another.</a:t>
            </a:r>
            <a:endParaRPr sz="3100"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1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1179600" y="293300"/>
            <a:ext cx="7699200" cy="2603100"/>
          </a:xfrm>
          <a:prstGeom prst="rect">
            <a:avLst/>
          </a:prstGeom>
          <a:solidFill>
            <a:srgbClr val="F9CB9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600" b="1">
                <a:solidFill>
                  <a:srgbClr val="202124"/>
                </a:solidFill>
                <a:highlight>
                  <a:srgbClr val="F8F9FA"/>
                </a:highlight>
              </a:rPr>
              <a:t>Las diapositivas a continuación son algunas ideas que su familia puede usar para su flipgrid. Estamos muy emocionados de celebrar nuestras culturas y tradiciones entre nosotros.</a:t>
            </a:r>
            <a:endParaRPr sz="2600" b="1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6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/>
        </p:nvSpPr>
        <p:spPr>
          <a:xfrm rot="-441471">
            <a:off x="452637" y="2085506"/>
            <a:ext cx="2911777" cy="18811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5" name="Google Shape;65;p15"/>
          <p:cNvSpPr txBox="1"/>
          <p:nvPr/>
        </p:nvSpPr>
        <p:spPr>
          <a:xfrm rot="475434">
            <a:off x="3764770" y="2006604"/>
            <a:ext cx="2911701" cy="1881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6" name="Google Shape;66;p15"/>
          <p:cNvSpPr txBox="1"/>
          <p:nvPr/>
        </p:nvSpPr>
        <p:spPr>
          <a:xfrm rot="435206">
            <a:off x="6983833" y="2006723"/>
            <a:ext cx="2689725" cy="1881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7" name="Google Shape;67;p15"/>
          <p:cNvSpPr txBox="1"/>
          <p:nvPr/>
        </p:nvSpPr>
        <p:spPr>
          <a:xfrm rot="229339">
            <a:off x="262190" y="5296430"/>
            <a:ext cx="2911677" cy="18813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8" name="Google Shape;68;p15"/>
          <p:cNvSpPr txBox="1"/>
          <p:nvPr/>
        </p:nvSpPr>
        <p:spPr>
          <a:xfrm rot="-386201">
            <a:off x="6872926" y="4964451"/>
            <a:ext cx="2911553" cy="1881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atrick Hand"/>
                <a:ea typeface="Patrick Hand"/>
                <a:cs typeface="Patrick Hand"/>
                <a:sym typeface="Patrick Hand"/>
              </a:rPr>
              <a:t>Share a special song or dance that represents your culture.</a:t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69" name="Google Shape;69;p15"/>
          <p:cNvSpPr txBox="1"/>
          <p:nvPr/>
        </p:nvSpPr>
        <p:spPr>
          <a:xfrm rot="-170453">
            <a:off x="3488886" y="4510952"/>
            <a:ext cx="2911478" cy="204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atrick Hand"/>
                <a:ea typeface="Patrick Hand"/>
                <a:cs typeface="Patrick Hand"/>
                <a:sym typeface="Patrick Hand"/>
              </a:rPr>
              <a:t>Speak about your favorite part of your holiday.</a:t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Patrick Hand"/>
                <a:ea typeface="Patrick Hand"/>
                <a:cs typeface="Patrick Hand"/>
                <a:sym typeface="Patrick Hand"/>
              </a:rPr>
              <a:t>Show us something that represents your holiday or something you do special for your holiday.</a:t>
            </a:r>
            <a:endParaRPr sz="18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70" name="Google Shape;70;p15"/>
          <p:cNvSpPr txBox="1"/>
          <p:nvPr/>
        </p:nvSpPr>
        <p:spPr>
          <a:xfrm>
            <a:off x="-2309175" y="2005050"/>
            <a:ext cx="1926300" cy="923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atrick Hand"/>
                <a:ea typeface="Patrick Hand"/>
                <a:cs typeface="Patrick Hand"/>
                <a:sym typeface="Patrick Hand"/>
              </a:rPr>
              <a:t>Click in each box to begin typing!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71" name="Google Shape;71;p15"/>
          <p:cNvSpPr txBox="1"/>
          <p:nvPr/>
        </p:nvSpPr>
        <p:spPr>
          <a:xfrm rot="-439128">
            <a:off x="439070" y="2024757"/>
            <a:ext cx="2750610" cy="1844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Teach us some words in your language.  (Hello, Goodbye, Thank you)</a:t>
            </a:r>
            <a:endParaRPr sz="1600"/>
          </a:p>
        </p:txBody>
      </p:sp>
      <p:sp>
        <p:nvSpPr>
          <p:cNvPr id="72" name="Google Shape;72;p15"/>
          <p:cNvSpPr txBox="1"/>
          <p:nvPr/>
        </p:nvSpPr>
        <p:spPr>
          <a:xfrm rot="363119">
            <a:off x="3875122" y="2040257"/>
            <a:ext cx="2575152" cy="161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What is something special that you do as a family or with friends that is a tradition for you?</a:t>
            </a:r>
            <a:endParaRPr sz="1600"/>
          </a:p>
        </p:txBody>
      </p:sp>
      <p:sp>
        <p:nvSpPr>
          <p:cNvPr id="73" name="Google Shape;73;p15"/>
          <p:cNvSpPr txBox="1"/>
          <p:nvPr/>
        </p:nvSpPr>
        <p:spPr>
          <a:xfrm rot="291748">
            <a:off x="7043704" y="1934210"/>
            <a:ext cx="2484542" cy="18817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Video of you preparing or baking your favorite food with your family.</a:t>
            </a: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Share a recipe</a:t>
            </a:r>
            <a:endParaRPr sz="1800"/>
          </a:p>
        </p:txBody>
      </p:sp>
      <p:sp>
        <p:nvSpPr>
          <p:cNvPr id="74" name="Google Shape;74;p15"/>
          <p:cNvSpPr txBox="1"/>
          <p:nvPr/>
        </p:nvSpPr>
        <p:spPr>
          <a:xfrm rot="306331">
            <a:off x="272637" y="5390570"/>
            <a:ext cx="2642986" cy="1693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What are some of the types of clothes or accessories that represent  your culture?</a:t>
            </a:r>
            <a:endParaRPr sz="1600"/>
          </a:p>
        </p:txBody>
      </p:sp>
      <p:sp>
        <p:nvSpPr>
          <p:cNvPr id="75" name="Google Shape;75;p15"/>
          <p:cNvSpPr txBox="1"/>
          <p:nvPr/>
        </p:nvSpPr>
        <p:spPr>
          <a:xfrm>
            <a:off x="1690450" y="2866425"/>
            <a:ext cx="8070000" cy="9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/>
        </p:nvSpPr>
        <p:spPr>
          <a:xfrm rot="-441471">
            <a:off x="466312" y="2299174"/>
            <a:ext cx="2911777" cy="1666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Enséñanos algunas palabras en tu idioma. (Hola adiós gracias)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</p:txBody>
      </p:sp>
      <p:sp>
        <p:nvSpPr>
          <p:cNvPr id="81" name="Google Shape;81;p16"/>
          <p:cNvSpPr txBox="1"/>
          <p:nvPr/>
        </p:nvSpPr>
        <p:spPr>
          <a:xfrm rot="475434">
            <a:off x="3764770" y="2006604"/>
            <a:ext cx="2911701" cy="1881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¿Qué es algo especial que haces en familia o con amigos que sea una tradición para ti?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</p:txBody>
      </p:sp>
      <p:sp>
        <p:nvSpPr>
          <p:cNvPr id="82" name="Google Shape;82;p16"/>
          <p:cNvSpPr txBox="1"/>
          <p:nvPr/>
        </p:nvSpPr>
        <p:spPr>
          <a:xfrm rot="435206">
            <a:off x="6976440" y="2203046"/>
            <a:ext cx="2689725" cy="17631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202124"/>
                </a:solidFill>
                <a:highlight>
                  <a:srgbClr val="F8F9FA"/>
                </a:highlight>
              </a:rPr>
              <a:t>Video de usted preparando u horneando su comida favorita con su familia.</a:t>
            </a:r>
            <a:endParaRPr sz="19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9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900">
                <a:solidFill>
                  <a:srgbClr val="202124"/>
                </a:solidFill>
                <a:highlight>
                  <a:srgbClr val="F8F9FA"/>
                </a:highlight>
              </a:rPr>
              <a:t>Comparte una receta</a:t>
            </a:r>
            <a:endParaRPr sz="1900">
              <a:solidFill>
                <a:srgbClr val="202124"/>
              </a:solidFill>
              <a:highlight>
                <a:srgbClr val="F8F9FA"/>
              </a:highlight>
            </a:endParaRPr>
          </a:p>
        </p:txBody>
      </p:sp>
      <p:sp>
        <p:nvSpPr>
          <p:cNvPr id="83" name="Google Shape;83;p16"/>
          <p:cNvSpPr txBox="1"/>
          <p:nvPr/>
        </p:nvSpPr>
        <p:spPr>
          <a:xfrm rot="229339">
            <a:off x="256603" y="5465116"/>
            <a:ext cx="2911677" cy="1712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00">
                <a:solidFill>
                  <a:srgbClr val="202124"/>
                </a:solidFill>
                <a:highlight>
                  <a:srgbClr val="F8F9FA"/>
                </a:highlight>
              </a:rPr>
              <a:t>¿Cuáles son algunos de los tipos de ropa o accesorios que representan su cultura?</a:t>
            </a:r>
            <a:endParaRPr sz="2000">
              <a:solidFill>
                <a:srgbClr val="202124"/>
              </a:solidFill>
              <a:highlight>
                <a:srgbClr val="F8F9FA"/>
              </a:highlight>
            </a:endParaRPr>
          </a:p>
        </p:txBody>
      </p:sp>
      <p:sp>
        <p:nvSpPr>
          <p:cNvPr id="84" name="Google Shape;84;p16"/>
          <p:cNvSpPr txBox="1"/>
          <p:nvPr/>
        </p:nvSpPr>
        <p:spPr>
          <a:xfrm rot="-386201">
            <a:off x="6760301" y="4975701"/>
            <a:ext cx="2911553" cy="18814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100">
                <a:solidFill>
                  <a:srgbClr val="202124"/>
                </a:solidFill>
                <a:highlight>
                  <a:srgbClr val="F8F9FA"/>
                </a:highlight>
              </a:rPr>
              <a:t>Comparta una canción o baile especial que represente su cultura.</a:t>
            </a:r>
            <a:endParaRPr sz="2100">
              <a:solidFill>
                <a:srgbClr val="202124"/>
              </a:solidFill>
              <a:highlight>
                <a:srgbClr val="F8F9FA"/>
              </a:highlight>
            </a:endParaRPr>
          </a:p>
        </p:txBody>
      </p:sp>
      <p:sp>
        <p:nvSpPr>
          <p:cNvPr id="85" name="Google Shape;85;p16"/>
          <p:cNvSpPr txBox="1"/>
          <p:nvPr/>
        </p:nvSpPr>
        <p:spPr>
          <a:xfrm rot="-170453">
            <a:off x="3506161" y="4875097"/>
            <a:ext cx="2911478" cy="20190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202124"/>
                </a:solidFill>
                <a:highlight>
                  <a:srgbClr val="F8F9FA"/>
                </a:highlight>
              </a:rPr>
              <a:t>Habla sobre tu parte favorita de tus vacaciones.</a:t>
            </a:r>
            <a:endParaRPr sz="15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202124"/>
              </a:solidFill>
              <a:highlight>
                <a:srgbClr val="F8F9FA"/>
              </a:highlight>
            </a:endParaRPr>
          </a:p>
          <a:p>
            <a:pPr marL="0" marR="38100" lvl="0" indent="0" algn="l" rtl="0">
              <a:lnSpc>
                <a:spcPct val="12857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>
                <a:solidFill>
                  <a:srgbClr val="202124"/>
                </a:solidFill>
                <a:highlight>
                  <a:srgbClr val="F8F9FA"/>
                </a:highlight>
              </a:rPr>
              <a:t>Muéstrenos algo que represente sus vacaciones o algo que haga especial para sus vacaciones</a:t>
            </a:r>
            <a:endParaRPr sz="1500">
              <a:solidFill>
                <a:srgbClr val="202124"/>
              </a:solidFill>
              <a:highlight>
                <a:srgbClr val="F8F9FA"/>
              </a:highlight>
            </a:endParaRPr>
          </a:p>
        </p:txBody>
      </p:sp>
      <p:sp>
        <p:nvSpPr>
          <p:cNvPr id="86" name="Google Shape;86;p16"/>
          <p:cNvSpPr txBox="1"/>
          <p:nvPr/>
        </p:nvSpPr>
        <p:spPr>
          <a:xfrm>
            <a:off x="-2309175" y="2005050"/>
            <a:ext cx="1926300" cy="9237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latin typeface="Patrick Hand"/>
                <a:ea typeface="Patrick Hand"/>
                <a:cs typeface="Patrick Hand"/>
                <a:sym typeface="Patrick Hand"/>
              </a:rPr>
              <a:t>Click in each box to begin typing!</a:t>
            </a:r>
            <a:endParaRPr sz="2100">
              <a:latin typeface="Patrick Hand"/>
              <a:ea typeface="Patrick Hand"/>
              <a:cs typeface="Patrick Hand"/>
              <a:sym typeface="Patrick Ha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Microsoft Office PowerPoint</Application>
  <PresentationFormat>Custom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Patrick Hand</vt:lpstr>
      <vt:lpstr>Simple Light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Kyra Denish</cp:lastModifiedBy>
  <cp:revision>1</cp:revision>
  <dcterms:modified xsi:type="dcterms:W3CDTF">2021-05-05T00:43:50Z</dcterms:modified>
</cp:coreProperties>
</file>