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Caveat" panose="020B0604020202020204" charset="0"/>
      <p:regular r:id="rId4"/>
      <p:bold r:id="rId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6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hyperlink" Target="https://youtu.be/CaYngzjIXDk" TargetMode="External"/><Relationship Id="rId21" Type="http://schemas.openxmlformats.org/officeDocument/2006/relationships/image" Target="../media/image11.png"/><Relationship Id="rId42" Type="http://schemas.openxmlformats.org/officeDocument/2006/relationships/hyperlink" Target="https://youtu.be/PwSjGNTQClI" TargetMode="External"/><Relationship Id="rId47" Type="http://schemas.openxmlformats.org/officeDocument/2006/relationships/image" Target="../media/image24.png"/><Relationship Id="rId63" Type="http://schemas.openxmlformats.org/officeDocument/2006/relationships/hyperlink" Target="https://youtu.be/zR4gJzpbYII" TargetMode="External"/><Relationship Id="rId68" Type="http://schemas.openxmlformats.org/officeDocument/2006/relationships/image" Target="../media/image35.png"/><Relationship Id="rId84" Type="http://schemas.openxmlformats.org/officeDocument/2006/relationships/hyperlink" Target="https://youtu.be/X1KeuFj8g1o" TargetMode="External"/><Relationship Id="rId89" Type="http://schemas.openxmlformats.org/officeDocument/2006/relationships/image" Target="../media/image46.png"/><Relationship Id="rId7" Type="http://schemas.openxmlformats.org/officeDocument/2006/relationships/hyperlink" Target="https://youtu.be/Mz7X3WGMGRk" TargetMode="External"/><Relationship Id="rId71" Type="http://schemas.openxmlformats.org/officeDocument/2006/relationships/image" Target="../media/image37.png"/><Relationship Id="rId92" Type="http://schemas.openxmlformats.org/officeDocument/2006/relationships/hyperlink" Target="https://youtu.be/qkBoFargeQs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youtu.be/md-SDlGr-sg" TargetMode="External"/><Relationship Id="rId29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hyperlink" Target="https://youtu.be/_xGI5J1MkoQ" TargetMode="External"/><Relationship Id="rId32" Type="http://schemas.openxmlformats.org/officeDocument/2006/relationships/hyperlink" Target="https://youtu.be/4xFoR2fiv4s" TargetMode="External"/><Relationship Id="rId37" Type="http://schemas.openxmlformats.org/officeDocument/2006/relationships/image" Target="../media/image19.png"/><Relationship Id="rId40" Type="http://schemas.openxmlformats.org/officeDocument/2006/relationships/hyperlink" Target="https://youtu.be/IDg4X8gXIBE" TargetMode="Externa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8" Type="http://schemas.openxmlformats.org/officeDocument/2006/relationships/hyperlink" Target="https://youtu.be/Q7uP-QnIWjk" TargetMode="External"/><Relationship Id="rId66" Type="http://schemas.openxmlformats.org/officeDocument/2006/relationships/image" Target="../media/image34.png"/><Relationship Id="rId74" Type="http://schemas.openxmlformats.org/officeDocument/2006/relationships/hyperlink" Target="https://youtu.be/ITPUxVQ6UIk" TargetMode="External"/><Relationship Id="rId79" Type="http://schemas.openxmlformats.org/officeDocument/2006/relationships/image" Target="../media/image41.png"/><Relationship Id="rId87" Type="http://schemas.openxmlformats.org/officeDocument/2006/relationships/image" Target="../media/image45.png"/><Relationship Id="rId102" Type="http://schemas.openxmlformats.org/officeDocument/2006/relationships/hyperlink" Target="https://youtu.be/Jd5IeermWOI" TargetMode="External"/><Relationship Id="rId5" Type="http://schemas.openxmlformats.org/officeDocument/2006/relationships/hyperlink" Target="https://youtu.be/Ej1LIIN34SM" TargetMode="External"/><Relationship Id="rId61" Type="http://schemas.openxmlformats.org/officeDocument/2006/relationships/image" Target="../media/image31.png"/><Relationship Id="rId82" Type="http://schemas.openxmlformats.org/officeDocument/2006/relationships/hyperlink" Target="https://youtu.be/PWujGPb6mgo" TargetMode="External"/><Relationship Id="rId90" Type="http://schemas.openxmlformats.org/officeDocument/2006/relationships/hyperlink" Target="https://youtu.be/-7vACrYAl-0" TargetMode="External"/><Relationship Id="rId95" Type="http://schemas.openxmlformats.org/officeDocument/2006/relationships/image" Target="../media/image49.png"/><Relationship Id="rId19" Type="http://schemas.openxmlformats.org/officeDocument/2006/relationships/image" Target="../media/image10.png"/><Relationship Id="rId14" Type="http://schemas.openxmlformats.org/officeDocument/2006/relationships/hyperlink" Target="https://youtu.be/Dq-lR8XgCc0" TargetMode="External"/><Relationship Id="rId22" Type="http://schemas.openxmlformats.org/officeDocument/2006/relationships/hyperlink" Target="https://youtu.be/90Gt1srX3f0" TargetMode="External"/><Relationship Id="rId27" Type="http://schemas.openxmlformats.org/officeDocument/2006/relationships/image" Target="../media/image14.png"/><Relationship Id="rId30" Type="http://schemas.openxmlformats.org/officeDocument/2006/relationships/hyperlink" Target="https://youtu.be/hZY5TCKinX8" TargetMode="Externa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hyperlink" Target="https://youtu.be/8qXhyXuEQVk" TargetMode="External"/><Relationship Id="rId56" Type="http://schemas.openxmlformats.org/officeDocument/2006/relationships/hyperlink" Target="https://youtu.be/GCSYgGXt9mw" TargetMode="External"/><Relationship Id="rId64" Type="http://schemas.openxmlformats.org/officeDocument/2006/relationships/image" Target="../media/image33.png"/><Relationship Id="rId69" Type="http://schemas.openxmlformats.org/officeDocument/2006/relationships/hyperlink" Target="https://youtu.be/JJ671iGO80U" TargetMode="External"/><Relationship Id="rId77" Type="http://schemas.openxmlformats.org/officeDocument/2006/relationships/image" Target="../media/image40.png"/><Relationship Id="rId100" Type="http://schemas.openxmlformats.org/officeDocument/2006/relationships/image" Target="../media/image54.png"/><Relationship Id="rId105" Type="http://schemas.openxmlformats.org/officeDocument/2006/relationships/image" Target="../media/image58.png"/><Relationship Id="rId8" Type="http://schemas.openxmlformats.org/officeDocument/2006/relationships/image" Target="../media/image4.png"/><Relationship Id="rId51" Type="http://schemas.openxmlformats.org/officeDocument/2006/relationships/image" Target="../media/image26.png"/><Relationship Id="rId72" Type="http://schemas.openxmlformats.org/officeDocument/2006/relationships/hyperlink" Target="https://youtu.be/M9HiJwI1DsQ" TargetMode="External"/><Relationship Id="rId80" Type="http://schemas.openxmlformats.org/officeDocument/2006/relationships/hyperlink" Target="https://youtu.be/yF7Ou43Vj6c" TargetMode="External"/><Relationship Id="rId85" Type="http://schemas.openxmlformats.org/officeDocument/2006/relationships/image" Target="../media/image44.png"/><Relationship Id="rId93" Type="http://schemas.openxmlformats.org/officeDocument/2006/relationships/image" Target="../media/image48.png"/><Relationship Id="rId98" Type="http://schemas.openxmlformats.org/officeDocument/2006/relationships/image" Target="../media/image52.png"/><Relationship Id="rId3" Type="http://schemas.openxmlformats.org/officeDocument/2006/relationships/image" Target="../media/image1.png"/><Relationship Id="rId12" Type="http://schemas.openxmlformats.org/officeDocument/2006/relationships/hyperlink" Target="https://youtu.be/7fkR7X4SevE" TargetMode="Externa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hyperlink" Target="https://youtu.be/sb1MGgG-1HQ" TargetMode="External"/><Relationship Id="rId46" Type="http://schemas.openxmlformats.org/officeDocument/2006/relationships/hyperlink" Target="https://youtu.be/LIAbaEf9kmA" TargetMode="External"/><Relationship Id="rId59" Type="http://schemas.openxmlformats.org/officeDocument/2006/relationships/image" Target="../media/image30.png"/><Relationship Id="rId67" Type="http://schemas.openxmlformats.org/officeDocument/2006/relationships/hyperlink" Target="https://youtu.be/xIfLgHBwYx4" TargetMode="External"/><Relationship Id="rId103" Type="http://schemas.openxmlformats.org/officeDocument/2006/relationships/image" Target="../media/image56.png"/><Relationship Id="rId20" Type="http://schemas.openxmlformats.org/officeDocument/2006/relationships/hyperlink" Target="https://youtu.be/ZGb5Y0DtfoE" TargetMode="External"/><Relationship Id="rId41" Type="http://schemas.openxmlformats.org/officeDocument/2006/relationships/image" Target="../media/image21.png"/><Relationship Id="rId54" Type="http://schemas.openxmlformats.org/officeDocument/2006/relationships/hyperlink" Target="https://youtu.be/KOd60NVY6Wk" TargetMode="External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openxmlformats.org/officeDocument/2006/relationships/image" Target="../media/image39.png"/><Relationship Id="rId83" Type="http://schemas.openxmlformats.org/officeDocument/2006/relationships/image" Target="../media/image43.png"/><Relationship Id="rId88" Type="http://schemas.openxmlformats.org/officeDocument/2006/relationships/hyperlink" Target="https://youtu.be/nxoFZFgq5Lc" TargetMode="External"/><Relationship Id="rId91" Type="http://schemas.openxmlformats.org/officeDocument/2006/relationships/image" Target="../media/image47.png"/><Relationship Id="rId9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hyperlink" Target="https://youtu.be/r0sOr7yckGM" TargetMode="External"/><Relationship Id="rId36" Type="http://schemas.openxmlformats.org/officeDocument/2006/relationships/hyperlink" Target="https://youtu.be/Mp3bKxYtnMM" TargetMode="External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10" Type="http://schemas.openxmlformats.org/officeDocument/2006/relationships/hyperlink" Target="https://youtu.be/f0PJbx6cUFo" TargetMode="External"/><Relationship Id="rId31" Type="http://schemas.openxmlformats.org/officeDocument/2006/relationships/image" Target="../media/image16.png"/><Relationship Id="rId44" Type="http://schemas.openxmlformats.org/officeDocument/2006/relationships/hyperlink" Target="https://youtu.be/FTM8Cccl1xs" TargetMode="External"/><Relationship Id="rId52" Type="http://schemas.openxmlformats.org/officeDocument/2006/relationships/hyperlink" Target="https://youtu.be/okAJ62ia63Q" TargetMode="External"/><Relationship Id="rId60" Type="http://schemas.openxmlformats.org/officeDocument/2006/relationships/hyperlink" Target="https://youtu.be/t9qoU4rDrD8" TargetMode="External"/><Relationship Id="rId65" Type="http://schemas.openxmlformats.org/officeDocument/2006/relationships/hyperlink" Target="https://youtu.be/7YhEluH9cWg" TargetMode="External"/><Relationship Id="rId73" Type="http://schemas.openxmlformats.org/officeDocument/2006/relationships/image" Target="../media/image38.png"/><Relationship Id="rId78" Type="http://schemas.openxmlformats.org/officeDocument/2006/relationships/hyperlink" Target="https://youtu.be/FfSbWc3O_5M" TargetMode="External"/><Relationship Id="rId81" Type="http://schemas.openxmlformats.org/officeDocument/2006/relationships/image" Target="../media/image42.png"/><Relationship Id="rId86" Type="http://schemas.openxmlformats.org/officeDocument/2006/relationships/hyperlink" Target="https://youtu.be/xec0MvTNegc" TargetMode="External"/><Relationship Id="rId94" Type="http://schemas.openxmlformats.org/officeDocument/2006/relationships/hyperlink" Target="https://youtu.be/KwSpJdhnW8s" TargetMode="External"/><Relationship Id="rId99" Type="http://schemas.openxmlformats.org/officeDocument/2006/relationships/image" Target="../media/image53.png"/><Relationship Id="rId101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youtu.be/F7qWxJgbvog" TargetMode="External"/><Relationship Id="rId39" Type="http://schemas.openxmlformats.org/officeDocument/2006/relationships/image" Target="../media/image20.png"/><Relationship Id="rId34" Type="http://schemas.openxmlformats.org/officeDocument/2006/relationships/hyperlink" Target="https://youtu.be/uK6x-xRVkyk" TargetMode="External"/><Relationship Id="rId50" Type="http://schemas.openxmlformats.org/officeDocument/2006/relationships/hyperlink" Target="https://youtu.be/7Lxlu-cKTyI" TargetMode="External"/><Relationship Id="rId55" Type="http://schemas.openxmlformats.org/officeDocument/2006/relationships/image" Target="../media/image28.png"/><Relationship Id="rId76" Type="http://schemas.openxmlformats.org/officeDocument/2006/relationships/hyperlink" Target="https://youtu.be/UmrUV8v-KQg" TargetMode="External"/><Relationship Id="rId97" Type="http://schemas.openxmlformats.org/officeDocument/2006/relationships/image" Target="../media/image51.png"/><Relationship Id="rId10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l="11671" t="42601" r="27445" b="-3547"/>
          <a:stretch/>
        </p:blipFill>
        <p:spPr>
          <a:xfrm>
            <a:off x="772925" y="4267825"/>
            <a:ext cx="6469774" cy="8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3375" y="348525"/>
            <a:ext cx="544727" cy="62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27750" y="435064"/>
            <a:ext cx="644250" cy="53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5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95775" y="1136725"/>
            <a:ext cx="644250" cy="5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48151" y="392676"/>
            <a:ext cx="582150" cy="5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27750" y="1073431"/>
            <a:ext cx="544725" cy="68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69450" y="430088"/>
            <a:ext cx="544725" cy="5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352848" y="1128310"/>
            <a:ext cx="462076" cy="6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349550" y="345529"/>
            <a:ext cx="644250" cy="62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087350" y="312472"/>
            <a:ext cx="544725" cy="67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530750" y="1201651"/>
            <a:ext cx="655379" cy="5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5349549" y="1054351"/>
            <a:ext cx="582147" cy="7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993799" y="1181154"/>
            <a:ext cx="644250" cy="58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643375" y="1818058"/>
            <a:ext cx="544725" cy="67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240025" y="1903100"/>
            <a:ext cx="544726" cy="5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001187" y="1926266"/>
            <a:ext cx="462075" cy="57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4627400" y="1862717"/>
            <a:ext cx="503401" cy="65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5368263" y="1860091"/>
            <a:ext cx="544726" cy="65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5993800" y="1822597"/>
            <a:ext cx="544726" cy="73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2664038" y="2710225"/>
            <a:ext cx="503411" cy="67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>
            <a:hlinkClick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235813" y="2710862"/>
            <a:ext cx="644249" cy="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3974325" y="2684203"/>
            <a:ext cx="503400" cy="658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>
            <a:hlinkClick r:id="rId46"/>
          </p:cNvPr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4572001" y="2754194"/>
            <a:ext cx="644225" cy="58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>
            <a:hlinkClick r:id="rId48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5332300" y="2755855"/>
            <a:ext cx="582150" cy="58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>
            <a:hlinkClick r:id="rId50"/>
          </p:cNvPr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6030525" y="2755454"/>
            <a:ext cx="462075" cy="58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>
            <a:hlinkClick r:id="rId52"/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2643375" y="3492890"/>
            <a:ext cx="544725" cy="66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>
            <a:hlinkClick r:id="rId54"/>
          </p:cNvPr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3958800" y="3460098"/>
            <a:ext cx="582150" cy="69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>
            <a:hlinkClick r:id="rId56"/>
          </p:cNvPr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4586075" y="3472360"/>
            <a:ext cx="644226" cy="70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58"/>
          </p:cNvPr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5311649" y="3454325"/>
            <a:ext cx="582150" cy="75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60"/>
          </p:cNvPr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>
            <a:off x="5975150" y="3540863"/>
            <a:ext cx="582150" cy="67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62">
            <a:alphaModFix/>
          </a:blip>
          <a:srcRect b="11355"/>
          <a:stretch/>
        </p:blipFill>
        <p:spPr>
          <a:xfrm>
            <a:off x="-41550" y="1442768"/>
            <a:ext cx="2633000" cy="166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62">
            <a:alphaModFix/>
          </a:blip>
          <a:srcRect b="11355"/>
          <a:stretch/>
        </p:blipFill>
        <p:spPr>
          <a:xfrm>
            <a:off x="6619325" y="1424218"/>
            <a:ext cx="2633000" cy="1663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>
            <a:hlinkClick r:id="rId63"/>
          </p:cNvPr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1636149" y="1143192"/>
            <a:ext cx="582149" cy="66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>
            <a:hlinkClick r:id="rId65"/>
          </p:cNvPr>
          <p:cNvPicPr preferRelativeResize="0"/>
          <p:nvPr/>
        </p:nvPicPr>
        <p:blipFill>
          <a:blip r:embed="rId66">
            <a:alphaModFix/>
          </a:blip>
          <a:stretch>
            <a:fillRect/>
          </a:stretch>
        </p:blipFill>
        <p:spPr>
          <a:xfrm>
            <a:off x="947271" y="1823814"/>
            <a:ext cx="655376" cy="65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>
            <a:hlinkClick r:id="rId67"/>
          </p:cNvPr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1724775" y="1860020"/>
            <a:ext cx="582150" cy="58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>
            <a:hlinkClick r:id="rId69"/>
          </p:cNvPr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269525" y="1154742"/>
            <a:ext cx="644225" cy="67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983875" y="1145235"/>
            <a:ext cx="582150" cy="65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>
            <a:hlinkClick r:id="rId72"/>
          </p:cNvPr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319275" y="1882743"/>
            <a:ext cx="544727" cy="54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>
            <a:hlinkClick r:id="rId74"/>
          </p:cNvPr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269525" y="2478225"/>
            <a:ext cx="503400" cy="54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>
            <a:hlinkClick r:id="rId76"/>
          </p:cNvPr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857150" y="2546443"/>
            <a:ext cx="740900" cy="41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>
            <a:hlinkClick r:id="rId78"/>
          </p:cNvPr>
          <p:cNvPicPr preferRelativeResize="0"/>
          <p:nvPr/>
        </p:nvPicPr>
        <p:blipFill>
          <a:blip r:embed="rId79">
            <a:alphaModFix/>
          </a:blip>
          <a:stretch>
            <a:fillRect/>
          </a:stretch>
        </p:blipFill>
        <p:spPr>
          <a:xfrm>
            <a:off x="1682263" y="2552407"/>
            <a:ext cx="644225" cy="39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>
            <a:hlinkClick r:id="rId80"/>
          </p:cNvPr>
          <p:cNvPicPr preferRelativeResize="0"/>
          <p:nvPr/>
        </p:nvPicPr>
        <p:blipFill>
          <a:blip r:embed="rId81">
            <a:alphaModFix/>
          </a:blip>
          <a:stretch>
            <a:fillRect/>
          </a:stretch>
        </p:blipFill>
        <p:spPr>
          <a:xfrm>
            <a:off x="6872288" y="1279550"/>
            <a:ext cx="962550" cy="5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6822600" y="1519538"/>
            <a:ext cx="962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Wellbeing</a:t>
            </a:r>
            <a:endParaRPr sz="1200"/>
          </a:p>
        </p:txBody>
      </p:sp>
      <p:pic>
        <p:nvPicPr>
          <p:cNvPr id="97" name="Google Shape;97;p13">
            <a:hlinkClick r:id="rId82"/>
          </p:cNvPr>
          <p:cNvPicPr preferRelativeResize="0"/>
          <p:nvPr/>
        </p:nvPicPr>
        <p:blipFill>
          <a:blip r:embed="rId83">
            <a:alphaModFix/>
          </a:blip>
          <a:stretch>
            <a:fillRect/>
          </a:stretch>
        </p:blipFill>
        <p:spPr>
          <a:xfrm>
            <a:off x="8069075" y="1279143"/>
            <a:ext cx="655375" cy="55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>
            <a:hlinkClick r:id="rId84"/>
          </p:cNvPr>
          <p:cNvPicPr preferRelativeResize="0"/>
          <p:nvPr/>
        </p:nvPicPr>
        <p:blipFill>
          <a:blip r:embed="rId85">
            <a:alphaModFix/>
          </a:blip>
          <a:stretch>
            <a:fillRect/>
          </a:stretch>
        </p:blipFill>
        <p:spPr>
          <a:xfrm>
            <a:off x="6861775" y="1883275"/>
            <a:ext cx="544725" cy="54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>
            <a:hlinkClick r:id="rId86"/>
          </p:cNvPr>
          <p:cNvPicPr preferRelativeResize="0"/>
          <p:nvPr/>
        </p:nvPicPr>
        <p:blipFill>
          <a:blip r:embed="rId87">
            <a:alphaModFix/>
          </a:blip>
          <a:stretch>
            <a:fillRect/>
          </a:stretch>
        </p:blipFill>
        <p:spPr>
          <a:xfrm>
            <a:off x="7496525" y="1891653"/>
            <a:ext cx="544726" cy="54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>
            <a:hlinkClick r:id="rId88"/>
          </p:cNvPr>
          <p:cNvPicPr preferRelativeResize="0"/>
          <p:nvPr/>
        </p:nvPicPr>
        <p:blipFill>
          <a:blip r:embed="rId89">
            <a:alphaModFix/>
          </a:blip>
          <a:stretch>
            <a:fillRect/>
          </a:stretch>
        </p:blipFill>
        <p:spPr>
          <a:xfrm>
            <a:off x="8246150" y="1905996"/>
            <a:ext cx="430889" cy="4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>
            <a:hlinkClick r:id="rId90"/>
          </p:cNvPr>
          <p:cNvPicPr preferRelativeResize="0"/>
          <p:nvPr/>
        </p:nvPicPr>
        <p:blipFill>
          <a:blip r:embed="rId91">
            <a:alphaModFix/>
          </a:blip>
          <a:stretch>
            <a:fillRect/>
          </a:stretch>
        </p:blipFill>
        <p:spPr>
          <a:xfrm>
            <a:off x="6901700" y="2464389"/>
            <a:ext cx="430900" cy="54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>
            <a:hlinkClick r:id="rId92"/>
          </p:cNvPr>
          <p:cNvPicPr preferRelativeResize="0"/>
          <p:nvPr/>
        </p:nvPicPr>
        <p:blipFill>
          <a:blip r:embed="rId93">
            <a:alphaModFix/>
          </a:blip>
          <a:stretch>
            <a:fillRect/>
          </a:stretch>
        </p:blipFill>
        <p:spPr>
          <a:xfrm>
            <a:off x="7505251" y="2476926"/>
            <a:ext cx="644251" cy="5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>
            <a:hlinkClick r:id="rId94"/>
          </p:cNvPr>
          <p:cNvPicPr preferRelativeResize="0"/>
          <p:nvPr/>
        </p:nvPicPr>
        <p:blipFill>
          <a:blip r:embed="rId95">
            <a:alphaModFix/>
          </a:blip>
          <a:stretch>
            <a:fillRect/>
          </a:stretch>
        </p:blipFill>
        <p:spPr>
          <a:xfrm>
            <a:off x="8246150" y="2485822"/>
            <a:ext cx="503400" cy="50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>
          <a:blip r:embed="rId96">
            <a:alphaModFix/>
          </a:blip>
          <a:stretch>
            <a:fillRect/>
          </a:stretch>
        </p:blipFill>
        <p:spPr>
          <a:xfrm>
            <a:off x="128725" y="62464"/>
            <a:ext cx="644200" cy="73931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Google Shape;105;p13"/>
          <p:cNvPicPr preferRelativeResize="0"/>
          <p:nvPr/>
        </p:nvPicPr>
        <p:blipFill>
          <a:blip r:embed="rId97">
            <a:alphaModFix/>
          </a:blip>
          <a:stretch>
            <a:fillRect/>
          </a:stretch>
        </p:blipFill>
        <p:spPr>
          <a:xfrm>
            <a:off x="6781219" y="49407"/>
            <a:ext cx="644200" cy="88228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6" name="Google Shape;106;p13"/>
          <p:cNvPicPr preferRelativeResize="0"/>
          <p:nvPr/>
        </p:nvPicPr>
        <p:blipFill>
          <a:blip r:embed="rId98">
            <a:alphaModFix/>
          </a:blip>
          <a:stretch>
            <a:fillRect/>
          </a:stretch>
        </p:blipFill>
        <p:spPr>
          <a:xfrm>
            <a:off x="7505250" y="62486"/>
            <a:ext cx="740900" cy="856148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p13"/>
          <p:cNvPicPr preferRelativeResize="0"/>
          <p:nvPr/>
        </p:nvPicPr>
        <p:blipFill>
          <a:blip r:embed="rId99">
            <a:alphaModFix/>
          </a:blip>
          <a:stretch>
            <a:fillRect/>
          </a:stretch>
        </p:blipFill>
        <p:spPr>
          <a:xfrm>
            <a:off x="867539" y="62476"/>
            <a:ext cx="814859" cy="759875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3"/>
          <p:cNvPicPr preferRelativeResize="0"/>
          <p:nvPr/>
        </p:nvPicPr>
        <p:blipFill>
          <a:blip r:embed="rId100">
            <a:alphaModFix/>
          </a:blip>
          <a:stretch>
            <a:fillRect/>
          </a:stretch>
        </p:blipFill>
        <p:spPr>
          <a:xfrm>
            <a:off x="8325987" y="62463"/>
            <a:ext cx="711263" cy="8561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" name="Google Shape;109;p13"/>
          <p:cNvPicPr preferRelativeResize="0"/>
          <p:nvPr/>
        </p:nvPicPr>
        <p:blipFill>
          <a:blip r:embed="rId101">
            <a:alphaModFix/>
          </a:blip>
          <a:stretch>
            <a:fillRect/>
          </a:stretch>
        </p:blipFill>
        <p:spPr>
          <a:xfrm>
            <a:off x="1777025" y="91600"/>
            <a:ext cx="644250" cy="709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3">
            <a:hlinkClick r:id="rId102"/>
          </p:cNvPr>
          <p:cNvPicPr preferRelativeResize="0"/>
          <p:nvPr/>
        </p:nvPicPr>
        <p:blipFill>
          <a:blip r:embed="rId103">
            <a:alphaModFix/>
          </a:blip>
          <a:stretch>
            <a:fillRect/>
          </a:stretch>
        </p:blipFill>
        <p:spPr>
          <a:xfrm>
            <a:off x="7111063" y="3300975"/>
            <a:ext cx="1523458" cy="8561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13"/>
          <p:cNvPicPr preferRelativeResize="0"/>
          <p:nvPr/>
        </p:nvPicPr>
        <p:blipFill>
          <a:blip r:embed="rId104">
            <a:alphaModFix/>
          </a:blip>
          <a:stretch>
            <a:fillRect/>
          </a:stretch>
        </p:blipFill>
        <p:spPr>
          <a:xfrm>
            <a:off x="1506675" y="3311378"/>
            <a:ext cx="962549" cy="7509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105">
            <a:alphaModFix/>
          </a:blip>
          <a:stretch>
            <a:fillRect/>
          </a:stretch>
        </p:blipFill>
        <p:spPr>
          <a:xfrm>
            <a:off x="236000" y="3201585"/>
            <a:ext cx="711275" cy="952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/>
          <p:nvPr/>
        </p:nvSpPr>
        <p:spPr>
          <a:xfrm>
            <a:off x="2591450" y="67775"/>
            <a:ext cx="4027860" cy="2637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lfa Slab One"/>
              </a:rPr>
              <a:t>Bullying and Emotional Health</a:t>
            </a:r>
          </a:p>
        </p:txBody>
      </p:sp>
      <p:sp>
        <p:nvSpPr>
          <p:cNvPr id="114" name="Google Shape;114;p13"/>
          <p:cNvSpPr txBox="1"/>
          <p:nvPr/>
        </p:nvSpPr>
        <p:spPr>
          <a:xfrm>
            <a:off x="385500" y="730625"/>
            <a:ext cx="20235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veat"/>
                <a:ea typeface="Caveat"/>
                <a:cs typeface="Caveat"/>
                <a:sym typeface="Caveat"/>
              </a:rPr>
              <a:t>Be a good friend!</a:t>
            </a:r>
            <a:endParaRPr sz="19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7111075" y="898275"/>
            <a:ext cx="18126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veat"/>
                <a:ea typeface="Caveat"/>
                <a:cs typeface="Caveat"/>
                <a:sym typeface="Caveat"/>
              </a:rPr>
              <a:t>Be Respectful!</a:t>
            </a:r>
            <a:endParaRPr sz="19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On-screen Show (16:9)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Alfa Slab One</vt:lpstr>
      <vt:lpstr>Caveat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Kyra Denish</cp:lastModifiedBy>
  <cp:revision>1</cp:revision>
  <dcterms:modified xsi:type="dcterms:W3CDTF">2021-05-05T16:25:37Z</dcterms:modified>
</cp:coreProperties>
</file>