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
  </p:notesMasterIdLst>
  <p:sldIdLst>
    <p:sldId id="256" r:id="rId2"/>
  </p:sldIdLst>
  <p:sldSz cx="9144000" cy="5143500" type="screen16x9"/>
  <p:notesSz cx="6858000" cy="9144000"/>
  <p:embeddedFontLst>
    <p:embeddedFont>
      <p:font typeface="Amatic SC" panose="020B0604020202020204" pitchFamily="2" charset="-79"/>
      <p:regular r:id="rId4"/>
      <p:bold r:id="rId5"/>
    </p:embeddedFont>
    <p:embeddedFont>
      <p:font typeface="Architects Daughter" panose="020B0604020202020204" charset="0"/>
      <p:regular r:id="rId6"/>
    </p:embeddedFont>
    <p:embeddedFont>
      <p:font typeface="Catamaran" panose="020B0604020202020204" charset="0"/>
      <p:regular r:id="rId7"/>
      <p:bold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2103113" y="216500"/>
            <a:ext cx="4937775" cy="4527647"/>
          </a:xfrm>
          <a:prstGeom prst="rect">
            <a:avLst/>
          </a:prstGeom>
          <a:noFill/>
          <a:ln>
            <a:noFill/>
          </a:ln>
        </p:spPr>
      </p:pic>
      <p:sp>
        <p:nvSpPr>
          <p:cNvPr id="10" name="Google Shape;10;p2"/>
          <p:cNvSpPr txBox="1">
            <a:spLocks noGrp="1"/>
          </p:cNvSpPr>
          <p:nvPr>
            <p:ph type="ctrTitle"/>
          </p:nvPr>
        </p:nvSpPr>
        <p:spPr>
          <a:xfrm>
            <a:off x="2998355" y="1010125"/>
            <a:ext cx="3147300" cy="2052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 name="Google Shape;11;p2"/>
          <p:cNvSpPr txBox="1">
            <a:spLocks noGrp="1"/>
          </p:cNvSpPr>
          <p:nvPr>
            <p:ph type="subTitle" idx="1"/>
          </p:nvPr>
        </p:nvSpPr>
        <p:spPr>
          <a:xfrm>
            <a:off x="311700" y="31389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Font typeface="Catamaran"/>
              <a:buNone/>
              <a:defRPr sz="2000">
                <a:latin typeface="Catamaran"/>
                <a:ea typeface="Catamaran"/>
                <a:cs typeface="Catamaran"/>
                <a:sym typeface="Catamara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p:nvPr/>
        </p:nvSpPr>
        <p:spPr>
          <a:xfrm>
            <a:off x="726600" y="0"/>
            <a:ext cx="4921200" cy="1388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1"/>
          <p:cNvSpPr txBox="1">
            <a:spLocks noGrp="1"/>
          </p:cNvSpPr>
          <p:nvPr>
            <p:ph type="title"/>
          </p:nvPr>
        </p:nvSpPr>
        <p:spPr>
          <a:xfrm>
            <a:off x="1063200" y="367900"/>
            <a:ext cx="4497900" cy="1020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pic>
        <p:nvPicPr>
          <p:cNvPr id="47" name="Google Shape;47;p12"/>
          <p:cNvPicPr preferRelativeResize="0"/>
          <p:nvPr/>
        </p:nvPicPr>
        <p:blipFill>
          <a:blip r:embed="rId2">
            <a:alphaModFix/>
          </a:blip>
          <a:stretch>
            <a:fillRect/>
          </a:stretch>
        </p:blipFill>
        <p:spPr>
          <a:xfrm rot="-5400000">
            <a:off x="2758488" y="-463550"/>
            <a:ext cx="3627026" cy="6417823"/>
          </a:xfrm>
          <a:prstGeom prst="rect">
            <a:avLst/>
          </a:prstGeom>
          <a:noFill/>
          <a:ln>
            <a:noFill/>
          </a:ln>
        </p:spPr>
      </p:pic>
      <p:sp>
        <p:nvSpPr>
          <p:cNvPr id="48" name="Google Shape;48;p12"/>
          <p:cNvSpPr txBox="1">
            <a:spLocks noGrp="1"/>
          </p:cNvSpPr>
          <p:nvPr>
            <p:ph type="title" hasCustomPrompt="1"/>
          </p:nvPr>
        </p:nvSpPr>
        <p:spPr>
          <a:xfrm>
            <a:off x="2271775" y="1542250"/>
            <a:ext cx="4600500" cy="14208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49" name="Google Shape;49;p12"/>
          <p:cNvSpPr txBox="1">
            <a:spLocks noGrp="1"/>
          </p:cNvSpPr>
          <p:nvPr>
            <p:ph type="body" idx="1"/>
          </p:nvPr>
        </p:nvSpPr>
        <p:spPr>
          <a:xfrm>
            <a:off x="2984250" y="2915600"/>
            <a:ext cx="3175500" cy="7080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42900" algn="ctr">
              <a:spcBef>
                <a:spcPts val="1600"/>
              </a:spcBef>
              <a:spcAft>
                <a:spcPts val="0"/>
              </a:spcAft>
              <a:buSzPts val="1800"/>
              <a:buChar char="○"/>
              <a:defRPr sz="1800"/>
            </a:lvl2pPr>
            <a:lvl3pPr marL="1371600" lvl="2" indent="-342900" algn="ctr">
              <a:spcBef>
                <a:spcPts val="1600"/>
              </a:spcBef>
              <a:spcAft>
                <a:spcPts val="0"/>
              </a:spcAft>
              <a:buSzPts val="1800"/>
              <a:buChar char="■"/>
              <a:defRPr sz="1800"/>
            </a:lvl3pPr>
            <a:lvl4pPr marL="1828800" lvl="3" indent="-342900" algn="ctr">
              <a:spcBef>
                <a:spcPts val="1600"/>
              </a:spcBef>
              <a:spcAft>
                <a:spcPts val="0"/>
              </a:spcAft>
              <a:buSzPts val="1800"/>
              <a:buChar char="●"/>
              <a:defRPr sz="1800"/>
            </a:lvl4pPr>
            <a:lvl5pPr marL="2286000" lvl="4" indent="-342900" algn="ctr">
              <a:spcBef>
                <a:spcPts val="1600"/>
              </a:spcBef>
              <a:spcAft>
                <a:spcPts val="0"/>
              </a:spcAft>
              <a:buSzPts val="1800"/>
              <a:buChar char="○"/>
              <a:defRPr sz="1800"/>
            </a:lvl5pPr>
            <a:lvl6pPr marL="2743200" lvl="5" indent="-342900" algn="ctr">
              <a:spcBef>
                <a:spcPts val="1600"/>
              </a:spcBef>
              <a:spcAft>
                <a:spcPts val="0"/>
              </a:spcAft>
              <a:buSzPts val="1800"/>
              <a:buChar char="■"/>
              <a:defRPr sz="1800"/>
            </a:lvl6pPr>
            <a:lvl7pPr marL="3200400" lvl="6" indent="-342900" algn="ctr">
              <a:spcBef>
                <a:spcPts val="1600"/>
              </a:spcBef>
              <a:spcAft>
                <a:spcPts val="0"/>
              </a:spcAft>
              <a:buSzPts val="1800"/>
              <a:buChar char="●"/>
              <a:defRPr sz="1800"/>
            </a:lvl7pPr>
            <a:lvl8pPr marL="3657600" lvl="7" indent="-342900" algn="ctr">
              <a:spcBef>
                <a:spcPts val="1600"/>
              </a:spcBef>
              <a:spcAft>
                <a:spcPts val="0"/>
              </a:spcAft>
              <a:buSzPts val="1800"/>
              <a:buChar char="○"/>
              <a:defRPr sz="1800"/>
            </a:lvl8pPr>
            <a:lvl9pPr marL="4114800" lvl="8" indent="-342900" algn="ctr">
              <a:spcBef>
                <a:spcPts val="1600"/>
              </a:spcBef>
              <a:spcAft>
                <a:spcPts val="1600"/>
              </a:spcAft>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TITLE_1">
    <p:spTree>
      <p:nvGrpSpPr>
        <p:cNvPr id="1" name="Shape 51"/>
        <p:cNvGrpSpPr/>
        <p:nvPr/>
      </p:nvGrpSpPr>
      <p:grpSpPr>
        <a:xfrm>
          <a:off x="0" y="0"/>
          <a:ext cx="0" cy="0"/>
          <a:chOff x="0" y="0"/>
          <a:chExt cx="0" cy="0"/>
        </a:xfrm>
      </p:grpSpPr>
      <p:sp>
        <p:nvSpPr>
          <p:cNvPr id="52" name="Google Shape;52;p14"/>
          <p:cNvSpPr txBox="1">
            <a:spLocks noGrp="1"/>
          </p:cNvSpPr>
          <p:nvPr>
            <p:ph type="ctrTitle"/>
          </p:nvPr>
        </p:nvSpPr>
        <p:spPr>
          <a:xfrm>
            <a:off x="1394950" y="3598868"/>
            <a:ext cx="3187500" cy="7860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1800"/>
              <a:buFont typeface="Catamaran"/>
              <a:buNone/>
              <a:defRPr sz="1800">
                <a:latin typeface="Catamaran"/>
                <a:ea typeface="Catamaran"/>
                <a:cs typeface="Catamaran"/>
                <a:sym typeface="Catamaran"/>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3" name="Google Shape;53;p14"/>
          <p:cNvSpPr txBox="1">
            <a:spLocks noGrp="1"/>
          </p:cNvSpPr>
          <p:nvPr>
            <p:ph type="subTitle" idx="1"/>
          </p:nvPr>
        </p:nvSpPr>
        <p:spPr>
          <a:xfrm>
            <a:off x="1394950" y="662775"/>
            <a:ext cx="3638100" cy="25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Font typeface="Architects Daughter"/>
              <a:buNone/>
              <a:defRPr sz="2700">
                <a:latin typeface="Architects Daughter"/>
                <a:ea typeface="Architects Daughter"/>
                <a:cs typeface="Architects Daughter"/>
                <a:sym typeface="Architects Daughter"/>
              </a:defRPr>
            </a:lvl1pPr>
            <a:lvl2pPr lvl="1"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2pPr>
            <a:lvl3pPr lvl="2"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3pPr>
            <a:lvl4pPr lvl="3"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4pPr>
            <a:lvl5pPr lvl="4"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5pPr>
            <a:lvl6pPr lvl="5"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6pPr>
            <a:lvl7pPr lvl="6"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7pPr>
            <a:lvl8pPr lvl="7"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8pPr>
            <a:lvl9pPr lvl="8" rtl="0">
              <a:lnSpc>
                <a:spcPct val="100000"/>
              </a:lnSpc>
              <a:spcBef>
                <a:spcPts val="0"/>
              </a:spcBef>
              <a:spcAft>
                <a:spcPts val="0"/>
              </a:spcAft>
              <a:buSzPts val="2800"/>
              <a:buFont typeface="Architects Daughter"/>
              <a:buNone/>
              <a:defRPr sz="2800">
                <a:latin typeface="Architects Daughter"/>
                <a:ea typeface="Architects Daughter"/>
                <a:cs typeface="Architects Daughter"/>
                <a:sym typeface="Architects Daughte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ITLE_ONLY_1_1">
    <p:spTree>
      <p:nvGrpSpPr>
        <p:cNvPr id="1" name="Shape 54"/>
        <p:cNvGrpSpPr/>
        <p:nvPr/>
      </p:nvGrpSpPr>
      <p:grpSpPr>
        <a:xfrm>
          <a:off x="0" y="0"/>
          <a:ext cx="0" cy="0"/>
          <a:chOff x="0" y="0"/>
          <a:chExt cx="0" cy="0"/>
        </a:xfrm>
      </p:grpSpPr>
      <p:sp>
        <p:nvSpPr>
          <p:cNvPr id="55" name="Google Shape;55;p15"/>
          <p:cNvSpPr/>
          <p:nvPr/>
        </p:nvSpPr>
        <p:spPr>
          <a:xfrm>
            <a:off x="-50175" y="300150"/>
            <a:ext cx="92415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15"/>
          <p:cNvSpPr txBox="1">
            <a:spLocks noGrp="1"/>
          </p:cNvSpPr>
          <p:nvPr>
            <p:ph type="title" idx="2"/>
          </p:nvPr>
        </p:nvSpPr>
        <p:spPr>
          <a:xfrm>
            <a:off x="1461319" y="1852500"/>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5"/>
          <p:cNvSpPr txBox="1">
            <a:spLocks noGrp="1"/>
          </p:cNvSpPr>
          <p:nvPr>
            <p:ph type="subTitle" idx="1"/>
          </p:nvPr>
        </p:nvSpPr>
        <p:spPr>
          <a:xfrm>
            <a:off x="1461325" y="2262700"/>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5"/>
          <p:cNvSpPr txBox="1">
            <a:spLocks noGrp="1"/>
          </p:cNvSpPr>
          <p:nvPr>
            <p:ph type="title" idx="3"/>
          </p:nvPr>
        </p:nvSpPr>
        <p:spPr>
          <a:xfrm>
            <a:off x="5238281" y="1852500"/>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0" name="Google Shape;60;p15"/>
          <p:cNvSpPr txBox="1">
            <a:spLocks noGrp="1"/>
          </p:cNvSpPr>
          <p:nvPr>
            <p:ph type="subTitle" idx="4"/>
          </p:nvPr>
        </p:nvSpPr>
        <p:spPr>
          <a:xfrm>
            <a:off x="5238280" y="2262700"/>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1" name="Google Shape;61;p15"/>
          <p:cNvSpPr txBox="1">
            <a:spLocks noGrp="1"/>
          </p:cNvSpPr>
          <p:nvPr>
            <p:ph type="title" idx="5"/>
          </p:nvPr>
        </p:nvSpPr>
        <p:spPr>
          <a:xfrm>
            <a:off x="1461319" y="31746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2" name="Google Shape;62;p15"/>
          <p:cNvSpPr txBox="1">
            <a:spLocks noGrp="1"/>
          </p:cNvSpPr>
          <p:nvPr>
            <p:ph type="subTitle" idx="6"/>
          </p:nvPr>
        </p:nvSpPr>
        <p:spPr>
          <a:xfrm>
            <a:off x="1461325" y="3584825"/>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 name="Google Shape;63;p15"/>
          <p:cNvSpPr txBox="1">
            <a:spLocks noGrp="1"/>
          </p:cNvSpPr>
          <p:nvPr>
            <p:ph type="title" idx="7"/>
          </p:nvPr>
        </p:nvSpPr>
        <p:spPr>
          <a:xfrm>
            <a:off x="5238281" y="31746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4" name="Google Shape;64;p15"/>
          <p:cNvSpPr txBox="1">
            <a:spLocks noGrp="1"/>
          </p:cNvSpPr>
          <p:nvPr>
            <p:ph type="subTitle" idx="8"/>
          </p:nvPr>
        </p:nvSpPr>
        <p:spPr>
          <a:xfrm>
            <a:off x="5238280" y="3584825"/>
            <a:ext cx="244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wo Columns">
  <p:cSld name="TITLE_ONLY_1">
    <p:spTree>
      <p:nvGrpSpPr>
        <p:cNvPr id="1" name="Shape 65"/>
        <p:cNvGrpSpPr/>
        <p:nvPr/>
      </p:nvGrpSpPr>
      <p:grpSpPr>
        <a:xfrm>
          <a:off x="0" y="0"/>
          <a:ext cx="0" cy="0"/>
          <a:chOff x="0" y="0"/>
          <a:chExt cx="0" cy="0"/>
        </a:xfrm>
      </p:grpSpPr>
      <p:sp>
        <p:nvSpPr>
          <p:cNvPr id="66" name="Google Shape;66;p16"/>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6"/>
          <p:cNvSpPr txBox="1">
            <a:spLocks noGrp="1"/>
          </p:cNvSpPr>
          <p:nvPr>
            <p:ph type="title" idx="2"/>
          </p:nvPr>
        </p:nvSpPr>
        <p:spPr>
          <a:xfrm>
            <a:off x="1842319" y="27627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9" name="Google Shape;69;p16"/>
          <p:cNvSpPr txBox="1">
            <a:spLocks noGrp="1"/>
          </p:cNvSpPr>
          <p:nvPr>
            <p:ph type="subTitle" idx="1"/>
          </p:nvPr>
        </p:nvSpPr>
        <p:spPr>
          <a:xfrm>
            <a:off x="1842319" y="3249125"/>
            <a:ext cx="24444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6"/>
          <p:cNvSpPr txBox="1">
            <a:spLocks noGrp="1"/>
          </p:cNvSpPr>
          <p:nvPr>
            <p:ph type="title" idx="3"/>
          </p:nvPr>
        </p:nvSpPr>
        <p:spPr>
          <a:xfrm>
            <a:off x="4857281" y="2762725"/>
            <a:ext cx="244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1" name="Google Shape;71;p16"/>
          <p:cNvSpPr txBox="1">
            <a:spLocks noGrp="1"/>
          </p:cNvSpPr>
          <p:nvPr>
            <p:ph type="subTitle" idx="4"/>
          </p:nvPr>
        </p:nvSpPr>
        <p:spPr>
          <a:xfrm>
            <a:off x="4857281" y="3249125"/>
            <a:ext cx="24444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72" name="Google Shape;72;p16"/>
          <p:cNvPicPr preferRelativeResize="0"/>
          <p:nvPr/>
        </p:nvPicPr>
        <p:blipFill>
          <a:blip r:embed="rId2">
            <a:alphaModFix/>
          </a:blip>
          <a:stretch>
            <a:fillRect/>
          </a:stretch>
        </p:blipFill>
        <p:spPr>
          <a:xfrm rot="-652982">
            <a:off x="-2228827" y="2581135"/>
            <a:ext cx="3104622" cy="284678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hree Columns ">
  <p:cSld name="TITLE_ONLY_1_2">
    <p:spTree>
      <p:nvGrpSpPr>
        <p:cNvPr id="1" name="Shape 73"/>
        <p:cNvGrpSpPr/>
        <p:nvPr/>
      </p:nvGrpSpPr>
      <p:grpSpPr>
        <a:xfrm>
          <a:off x="0" y="0"/>
          <a:ext cx="0" cy="0"/>
          <a:chOff x="0" y="0"/>
          <a:chExt cx="0" cy="0"/>
        </a:xfrm>
      </p:grpSpPr>
      <p:sp>
        <p:nvSpPr>
          <p:cNvPr id="74" name="Google Shape;74;p17"/>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7"/>
          <p:cNvSpPr txBox="1">
            <a:spLocks noGrp="1"/>
          </p:cNvSpPr>
          <p:nvPr>
            <p:ph type="title" idx="2"/>
          </p:nvPr>
        </p:nvSpPr>
        <p:spPr>
          <a:xfrm>
            <a:off x="1660812" y="29159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7" name="Google Shape;77;p17"/>
          <p:cNvSpPr txBox="1">
            <a:spLocks noGrp="1"/>
          </p:cNvSpPr>
          <p:nvPr>
            <p:ph type="subTitle" idx="1"/>
          </p:nvPr>
        </p:nvSpPr>
        <p:spPr>
          <a:xfrm>
            <a:off x="1660812" y="3478575"/>
            <a:ext cx="17520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8" name="Google Shape;78;p17"/>
          <p:cNvSpPr txBox="1">
            <a:spLocks noGrp="1"/>
          </p:cNvSpPr>
          <p:nvPr>
            <p:ph type="title" idx="3"/>
          </p:nvPr>
        </p:nvSpPr>
        <p:spPr>
          <a:xfrm>
            <a:off x="3696004" y="29159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9" name="Google Shape;79;p17"/>
          <p:cNvSpPr txBox="1">
            <a:spLocks noGrp="1"/>
          </p:cNvSpPr>
          <p:nvPr>
            <p:ph type="subTitle" idx="4"/>
          </p:nvPr>
        </p:nvSpPr>
        <p:spPr>
          <a:xfrm>
            <a:off x="3696004" y="3478575"/>
            <a:ext cx="17520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 name="Google Shape;80;p17"/>
          <p:cNvSpPr txBox="1">
            <a:spLocks noGrp="1"/>
          </p:cNvSpPr>
          <p:nvPr>
            <p:ph type="title" idx="5"/>
          </p:nvPr>
        </p:nvSpPr>
        <p:spPr>
          <a:xfrm>
            <a:off x="5731191" y="2915975"/>
            <a:ext cx="17520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1" name="Google Shape;81;p17"/>
          <p:cNvSpPr txBox="1">
            <a:spLocks noGrp="1"/>
          </p:cNvSpPr>
          <p:nvPr>
            <p:ph type="subTitle" idx="6"/>
          </p:nvPr>
        </p:nvSpPr>
        <p:spPr>
          <a:xfrm>
            <a:off x="5731191" y="3478575"/>
            <a:ext cx="17520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
  <p:cSld name="ONE_COLUMN_TEXT_1">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rot="-433836">
            <a:off x="4256249" y="1741598"/>
            <a:ext cx="2907925" cy="1575194"/>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4" name="Google Shape;84;p18"/>
          <p:cNvSpPr txBox="1">
            <a:spLocks noGrp="1"/>
          </p:cNvSpPr>
          <p:nvPr>
            <p:ph type="subTitle" idx="1"/>
          </p:nvPr>
        </p:nvSpPr>
        <p:spPr>
          <a:xfrm rot="-432969">
            <a:off x="4732618" y="3306567"/>
            <a:ext cx="2292760" cy="1107086"/>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p:cSld name="TITLE_ONLY_2_2">
    <p:spTree>
      <p:nvGrpSpPr>
        <p:cNvPr id="1" name="Shape 85"/>
        <p:cNvGrpSpPr/>
        <p:nvPr/>
      </p:nvGrpSpPr>
      <p:grpSpPr>
        <a:xfrm>
          <a:off x="0" y="0"/>
          <a:ext cx="0" cy="0"/>
          <a:chOff x="0" y="0"/>
          <a:chExt cx="0" cy="0"/>
        </a:xfrm>
      </p:grpSpPr>
      <p:pic>
        <p:nvPicPr>
          <p:cNvPr id="86" name="Google Shape;86;p19"/>
          <p:cNvPicPr preferRelativeResize="0"/>
          <p:nvPr/>
        </p:nvPicPr>
        <p:blipFill>
          <a:blip r:embed="rId2">
            <a:alphaModFix/>
          </a:blip>
          <a:stretch>
            <a:fillRect/>
          </a:stretch>
        </p:blipFill>
        <p:spPr>
          <a:xfrm>
            <a:off x="668150" y="304640"/>
            <a:ext cx="5840423" cy="4669323"/>
          </a:xfrm>
          <a:prstGeom prst="rect">
            <a:avLst/>
          </a:prstGeom>
          <a:noFill/>
          <a:ln>
            <a:noFill/>
          </a:ln>
          <a:effectLst>
            <a:outerShdw blurRad="57150" dist="19050" dir="5400000" algn="bl" rotWithShape="0">
              <a:srgbClr val="000000">
                <a:alpha val="50000"/>
              </a:srgbClr>
            </a:outerShdw>
          </a:effectLst>
        </p:spPr>
      </p:pic>
      <p:sp>
        <p:nvSpPr>
          <p:cNvPr id="87" name="Google Shape;87;p19"/>
          <p:cNvSpPr txBox="1">
            <a:spLocks noGrp="1"/>
          </p:cNvSpPr>
          <p:nvPr>
            <p:ph type="title"/>
          </p:nvPr>
        </p:nvSpPr>
        <p:spPr>
          <a:xfrm>
            <a:off x="1215600" y="4877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
  <p:cSld name="SECTION_HEADER_1">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rot="-751593">
            <a:off x="1985584" y="3475404"/>
            <a:ext cx="2471738" cy="51474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20"/>
          <p:cNvSpPr txBox="1">
            <a:spLocks noGrp="1"/>
          </p:cNvSpPr>
          <p:nvPr>
            <p:ph type="subTitle" idx="1"/>
          </p:nvPr>
        </p:nvSpPr>
        <p:spPr>
          <a:xfrm rot="-739912">
            <a:off x="1652287" y="3899950"/>
            <a:ext cx="3341703" cy="79257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rot="452811">
            <a:off x="3437575" y="3328334"/>
            <a:ext cx="2471509" cy="514745"/>
          </a:xfrm>
          <a:prstGeom prst="rect">
            <a:avLst/>
          </a:prstGeom>
        </p:spPr>
        <p:txBody>
          <a:bodyPr spcFirstLastPara="1" wrap="square" lIns="91425" tIns="91425" rIns="91425" bIns="91425" anchor="b" anchorCtr="0">
            <a:noAutofit/>
          </a:bodyPr>
          <a:lstStyle>
            <a:lvl1pPr lvl="0" algn="ctr">
              <a:spcBef>
                <a:spcPts val="0"/>
              </a:spcBef>
              <a:spcAft>
                <a:spcPts val="0"/>
              </a:spcAft>
              <a:buSzPts val="30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rot="464367">
            <a:off x="2904682" y="3753522"/>
            <a:ext cx="3341539" cy="792628"/>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title">
  <p:cSld name="TITLE_2">
    <p:spTree>
      <p:nvGrpSpPr>
        <p:cNvPr id="1" name="Shape 91"/>
        <p:cNvGrpSpPr/>
        <p:nvPr/>
      </p:nvGrpSpPr>
      <p:grpSpPr>
        <a:xfrm>
          <a:off x="0" y="0"/>
          <a:ext cx="0" cy="0"/>
          <a:chOff x="0" y="0"/>
          <a:chExt cx="0" cy="0"/>
        </a:xfrm>
      </p:grpSpPr>
      <p:grpSp>
        <p:nvGrpSpPr>
          <p:cNvPr id="92" name="Google Shape;92;p21"/>
          <p:cNvGrpSpPr/>
          <p:nvPr/>
        </p:nvGrpSpPr>
        <p:grpSpPr>
          <a:xfrm>
            <a:off x="905796" y="-1057811"/>
            <a:ext cx="7332402" cy="7259105"/>
            <a:chOff x="981117" y="-452758"/>
            <a:chExt cx="7373695" cy="6214455"/>
          </a:xfrm>
        </p:grpSpPr>
        <p:sp>
          <p:nvSpPr>
            <p:cNvPr id="93" name="Google Shape;93;p21"/>
            <p:cNvSpPr/>
            <p:nvPr/>
          </p:nvSpPr>
          <p:spPr>
            <a:xfrm rot="-927981">
              <a:off x="1524243" y="324433"/>
              <a:ext cx="6321122" cy="4679152"/>
            </a:xfrm>
            <a:custGeom>
              <a:avLst/>
              <a:gdLst/>
              <a:ahLst/>
              <a:cxnLst/>
              <a:rect l="l" t="t" r="r" b="b"/>
              <a:pathLst>
                <a:path w="90530" h="67014" extrusionOk="0">
                  <a:moveTo>
                    <a:pt x="12061" y="1"/>
                  </a:moveTo>
                  <a:lnTo>
                    <a:pt x="0" y="46789"/>
                  </a:lnTo>
                  <a:lnTo>
                    <a:pt x="78469" y="67013"/>
                  </a:lnTo>
                  <a:lnTo>
                    <a:pt x="90530" y="20219"/>
                  </a:lnTo>
                  <a:lnTo>
                    <a:pt x="12061" y="1"/>
                  </a:lnTo>
                  <a:close/>
                </a:path>
              </a:pathLst>
            </a:custGeom>
            <a:solidFill>
              <a:srgbClr val="595959">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1"/>
            <p:cNvSpPr/>
            <p:nvPr/>
          </p:nvSpPr>
          <p:spPr>
            <a:xfrm rot="-927981">
              <a:off x="1490611" y="305347"/>
              <a:ext cx="6321122" cy="4679501"/>
            </a:xfrm>
            <a:custGeom>
              <a:avLst/>
              <a:gdLst/>
              <a:ahLst/>
              <a:cxnLst/>
              <a:rect l="l" t="t" r="r" b="b"/>
              <a:pathLst>
                <a:path w="90530" h="67019" extrusionOk="0">
                  <a:moveTo>
                    <a:pt x="12061" y="1"/>
                  </a:moveTo>
                  <a:lnTo>
                    <a:pt x="1" y="46795"/>
                  </a:lnTo>
                  <a:lnTo>
                    <a:pt x="78469" y="67019"/>
                  </a:lnTo>
                  <a:lnTo>
                    <a:pt x="90530" y="20225"/>
                  </a:lnTo>
                  <a:lnTo>
                    <a:pt x="12061" y="1"/>
                  </a:ln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21"/>
          <p:cNvSpPr/>
          <p:nvPr/>
        </p:nvSpPr>
        <p:spPr>
          <a:xfrm rot="4983645">
            <a:off x="6291354" y="3086931"/>
            <a:ext cx="1727973" cy="2564421"/>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FFFF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1"/>
          <p:cNvSpPr/>
          <p:nvPr/>
        </p:nvSpPr>
        <p:spPr>
          <a:xfrm rot="-2214114">
            <a:off x="397113" y="678722"/>
            <a:ext cx="2529408" cy="805252"/>
          </a:xfrm>
          <a:custGeom>
            <a:avLst/>
            <a:gdLst/>
            <a:ahLst/>
            <a:cxnLst/>
            <a:rect l="l" t="t" r="r" b="b"/>
            <a:pathLst>
              <a:path w="36226" h="14902" extrusionOk="0">
                <a:moveTo>
                  <a:pt x="991" y="1"/>
                </a:moveTo>
                <a:cubicBezTo>
                  <a:pt x="992" y="1"/>
                  <a:pt x="2172" y="1007"/>
                  <a:pt x="2091" y="1954"/>
                </a:cubicBezTo>
                <a:cubicBezTo>
                  <a:pt x="2015" y="2901"/>
                  <a:pt x="915" y="3473"/>
                  <a:pt x="915" y="3473"/>
                </a:cubicBezTo>
                <a:cubicBezTo>
                  <a:pt x="915" y="3473"/>
                  <a:pt x="2064" y="4469"/>
                  <a:pt x="1977" y="5476"/>
                </a:cubicBezTo>
                <a:cubicBezTo>
                  <a:pt x="1884" y="6477"/>
                  <a:pt x="333" y="7576"/>
                  <a:pt x="333" y="7576"/>
                </a:cubicBezTo>
                <a:cubicBezTo>
                  <a:pt x="333" y="7576"/>
                  <a:pt x="1460" y="8801"/>
                  <a:pt x="1400" y="9465"/>
                </a:cubicBezTo>
                <a:cubicBezTo>
                  <a:pt x="1345" y="10134"/>
                  <a:pt x="1" y="11364"/>
                  <a:pt x="1" y="11364"/>
                </a:cubicBezTo>
                <a:lnTo>
                  <a:pt x="34903" y="14902"/>
                </a:lnTo>
                <a:cubicBezTo>
                  <a:pt x="33053" y="12943"/>
                  <a:pt x="35230" y="11114"/>
                  <a:pt x="35230" y="11114"/>
                </a:cubicBezTo>
                <a:cubicBezTo>
                  <a:pt x="35230" y="11114"/>
                  <a:pt x="34588" y="9993"/>
                  <a:pt x="34495" y="9138"/>
                </a:cubicBezTo>
                <a:cubicBezTo>
                  <a:pt x="34397" y="8289"/>
                  <a:pt x="35905" y="7244"/>
                  <a:pt x="35905" y="7244"/>
                </a:cubicBezTo>
                <a:cubicBezTo>
                  <a:pt x="35905" y="7244"/>
                  <a:pt x="34658" y="6123"/>
                  <a:pt x="34729" y="5291"/>
                </a:cubicBezTo>
                <a:cubicBezTo>
                  <a:pt x="34800" y="4452"/>
                  <a:pt x="36226" y="3565"/>
                  <a:pt x="36226" y="3565"/>
                </a:cubicBezTo>
                <a:lnTo>
                  <a:pt x="991" y="1"/>
                </a:lnTo>
                <a:close/>
              </a:path>
            </a:pathLst>
          </a:custGeom>
          <a:solidFill>
            <a:srgbClr val="FFFFFF">
              <a:alpha val="5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1"/>
          <p:cNvSpPr txBox="1">
            <a:spLocks noGrp="1"/>
          </p:cNvSpPr>
          <p:nvPr>
            <p:ph type="ctrTitle"/>
          </p:nvPr>
        </p:nvSpPr>
        <p:spPr>
          <a:xfrm>
            <a:off x="1371900" y="1162825"/>
            <a:ext cx="6400200" cy="20526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7200"/>
              <a:buNone/>
              <a:defRPr sz="7200" b="1"/>
            </a:lvl1pPr>
            <a:lvl2pPr lvl="1" algn="ctr" rtl="0">
              <a:lnSpc>
                <a:spcPct val="80000"/>
              </a:lnSpc>
              <a:spcBef>
                <a:spcPts val="0"/>
              </a:spcBef>
              <a:spcAft>
                <a:spcPts val="0"/>
              </a:spcAft>
              <a:buSzPts val="7200"/>
              <a:buNone/>
              <a:defRPr sz="7200"/>
            </a:lvl2pPr>
            <a:lvl3pPr lvl="2" algn="ctr" rtl="0">
              <a:lnSpc>
                <a:spcPct val="80000"/>
              </a:lnSpc>
              <a:spcBef>
                <a:spcPts val="0"/>
              </a:spcBef>
              <a:spcAft>
                <a:spcPts val="0"/>
              </a:spcAft>
              <a:buSzPts val="7200"/>
              <a:buNone/>
              <a:defRPr sz="7200"/>
            </a:lvl3pPr>
            <a:lvl4pPr lvl="3" algn="ctr" rtl="0">
              <a:lnSpc>
                <a:spcPct val="80000"/>
              </a:lnSpc>
              <a:spcBef>
                <a:spcPts val="0"/>
              </a:spcBef>
              <a:spcAft>
                <a:spcPts val="0"/>
              </a:spcAft>
              <a:buSzPts val="7200"/>
              <a:buNone/>
              <a:defRPr sz="7200"/>
            </a:lvl4pPr>
            <a:lvl5pPr lvl="4" algn="ctr" rtl="0">
              <a:lnSpc>
                <a:spcPct val="80000"/>
              </a:lnSpc>
              <a:spcBef>
                <a:spcPts val="0"/>
              </a:spcBef>
              <a:spcAft>
                <a:spcPts val="0"/>
              </a:spcAft>
              <a:buSzPts val="7200"/>
              <a:buNone/>
              <a:defRPr sz="7200"/>
            </a:lvl5pPr>
            <a:lvl6pPr lvl="5" algn="ctr" rtl="0">
              <a:lnSpc>
                <a:spcPct val="80000"/>
              </a:lnSpc>
              <a:spcBef>
                <a:spcPts val="0"/>
              </a:spcBef>
              <a:spcAft>
                <a:spcPts val="0"/>
              </a:spcAft>
              <a:buSzPts val="7200"/>
              <a:buNone/>
              <a:defRPr sz="7200"/>
            </a:lvl6pPr>
            <a:lvl7pPr lvl="6" algn="ctr" rtl="0">
              <a:lnSpc>
                <a:spcPct val="80000"/>
              </a:lnSpc>
              <a:spcBef>
                <a:spcPts val="0"/>
              </a:spcBef>
              <a:spcAft>
                <a:spcPts val="0"/>
              </a:spcAft>
              <a:buSzPts val="7200"/>
              <a:buNone/>
              <a:defRPr sz="7200"/>
            </a:lvl7pPr>
            <a:lvl8pPr lvl="7" algn="ctr" rtl="0">
              <a:lnSpc>
                <a:spcPct val="80000"/>
              </a:lnSpc>
              <a:spcBef>
                <a:spcPts val="0"/>
              </a:spcBef>
              <a:spcAft>
                <a:spcPts val="0"/>
              </a:spcAft>
              <a:buSzPts val="7200"/>
              <a:buNone/>
              <a:defRPr sz="7200"/>
            </a:lvl8pPr>
            <a:lvl9pPr lvl="8" algn="ctr" rtl="0">
              <a:lnSpc>
                <a:spcPct val="80000"/>
              </a:lnSpc>
              <a:spcBef>
                <a:spcPts val="0"/>
              </a:spcBef>
              <a:spcAft>
                <a:spcPts val="0"/>
              </a:spcAft>
              <a:buSzPts val="7200"/>
              <a:buNone/>
              <a:defRPr sz="7200"/>
            </a:lvl9pPr>
          </a:lstStyle>
          <a:p>
            <a:endParaRPr/>
          </a:p>
        </p:txBody>
      </p:sp>
      <p:sp>
        <p:nvSpPr>
          <p:cNvPr id="98" name="Google Shape;98;p21"/>
          <p:cNvSpPr txBox="1">
            <a:spLocks noGrp="1"/>
          </p:cNvSpPr>
          <p:nvPr>
            <p:ph type="subTitle" idx="1"/>
          </p:nvPr>
        </p:nvSpPr>
        <p:spPr>
          <a:xfrm>
            <a:off x="2183100" y="3259450"/>
            <a:ext cx="4777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Catamaran"/>
              <a:buNone/>
              <a:defRPr sz="2000">
                <a:latin typeface="Catamaran"/>
                <a:ea typeface="Catamaran"/>
                <a:cs typeface="Catamaran"/>
                <a:sym typeface="Catamara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Design 1">
  <p:cSld name="TITLE_ONLY_2">
    <p:spTree>
      <p:nvGrpSpPr>
        <p:cNvPr id="1" name="Shape 99"/>
        <p:cNvGrpSpPr/>
        <p:nvPr/>
      </p:nvGrpSpPr>
      <p:grpSpPr>
        <a:xfrm>
          <a:off x="0" y="0"/>
          <a:ext cx="0" cy="0"/>
          <a:chOff x="0" y="0"/>
          <a:chExt cx="0" cy="0"/>
        </a:xfrm>
      </p:grpSpPr>
      <p:sp>
        <p:nvSpPr>
          <p:cNvPr id="100" name="Google Shape;100;p22"/>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Numbers">
  <p:cSld name="TITLE_ONLY_3">
    <p:spTree>
      <p:nvGrpSpPr>
        <p:cNvPr id="1" name="Shape 102"/>
        <p:cNvGrpSpPr/>
        <p:nvPr/>
      </p:nvGrpSpPr>
      <p:grpSpPr>
        <a:xfrm>
          <a:off x="0" y="0"/>
          <a:ext cx="0" cy="0"/>
          <a:chOff x="0" y="0"/>
          <a:chExt cx="0" cy="0"/>
        </a:xfrm>
      </p:grpSpPr>
      <p:sp>
        <p:nvSpPr>
          <p:cNvPr id="103" name="Google Shape;103;p23"/>
          <p:cNvSpPr/>
          <p:nvPr/>
        </p:nvSpPr>
        <p:spPr>
          <a:xfrm>
            <a:off x="-50175" y="300150"/>
            <a:ext cx="47226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3"/>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05" name="Google Shape;105;p23"/>
          <p:cNvPicPr preferRelativeResize="0"/>
          <p:nvPr/>
        </p:nvPicPr>
        <p:blipFill>
          <a:blip r:embed="rId2">
            <a:alphaModFix/>
          </a:blip>
          <a:stretch>
            <a:fillRect/>
          </a:stretch>
        </p:blipFill>
        <p:spPr>
          <a:xfrm rot="-5400000">
            <a:off x="1343199" y="-722175"/>
            <a:ext cx="4001225" cy="7640874"/>
          </a:xfrm>
          <a:prstGeom prst="rect">
            <a:avLst/>
          </a:prstGeom>
          <a:noFill/>
          <a:ln>
            <a:noFill/>
          </a:ln>
        </p:spPr>
      </p:pic>
      <p:sp>
        <p:nvSpPr>
          <p:cNvPr id="106" name="Google Shape;106;p23"/>
          <p:cNvSpPr txBox="1">
            <a:spLocks noGrp="1"/>
          </p:cNvSpPr>
          <p:nvPr>
            <p:ph type="subTitle" idx="1"/>
          </p:nvPr>
        </p:nvSpPr>
        <p:spPr>
          <a:xfrm>
            <a:off x="1230498" y="2485975"/>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7" name="Google Shape;107;p23"/>
          <p:cNvSpPr txBox="1">
            <a:spLocks noGrp="1"/>
          </p:cNvSpPr>
          <p:nvPr>
            <p:ph type="title" idx="2" hasCustomPrompt="1"/>
          </p:nvPr>
        </p:nvSpPr>
        <p:spPr>
          <a:xfrm>
            <a:off x="1230488" y="1721075"/>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08" name="Google Shape;108;p23"/>
          <p:cNvSpPr txBox="1">
            <a:spLocks noGrp="1"/>
          </p:cNvSpPr>
          <p:nvPr>
            <p:ph type="subTitle" idx="3"/>
          </p:nvPr>
        </p:nvSpPr>
        <p:spPr>
          <a:xfrm>
            <a:off x="3837123" y="2485975"/>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9" name="Google Shape;109;p23"/>
          <p:cNvSpPr txBox="1">
            <a:spLocks noGrp="1"/>
          </p:cNvSpPr>
          <p:nvPr>
            <p:ph type="title" idx="4" hasCustomPrompt="1"/>
          </p:nvPr>
        </p:nvSpPr>
        <p:spPr>
          <a:xfrm>
            <a:off x="3837113" y="1721075"/>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
        <p:nvSpPr>
          <p:cNvPr id="110" name="Google Shape;110;p23"/>
          <p:cNvSpPr txBox="1">
            <a:spLocks noGrp="1"/>
          </p:cNvSpPr>
          <p:nvPr>
            <p:ph type="subTitle" idx="5"/>
          </p:nvPr>
        </p:nvSpPr>
        <p:spPr>
          <a:xfrm>
            <a:off x="2533811" y="3957350"/>
            <a:ext cx="1880400" cy="5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23"/>
          <p:cNvSpPr txBox="1">
            <a:spLocks noGrp="1"/>
          </p:cNvSpPr>
          <p:nvPr>
            <p:ph type="title" idx="6" hasCustomPrompt="1"/>
          </p:nvPr>
        </p:nvSpPr>
        <p:spPr>
          <a:xfrm>
            <a:off x="2533788" y="3192450"/>
            <a:ext cx="1880400" cy="7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1">
  <p:cSld name="SECTION_HEADER_1_1">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rot="-118108">
            <a:off x="3581953" y="3412981"/>
            <a:ext cx="2471659" cy="514804"/>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4" name="Google Shape;114;p24"/>
          <p:cNvSpPr txBox="1">
            <a:spLocks noGrp="1"/>
          </p:cNvSpPr>
          <p:nvPr>
            <p:ph type="subTitle" idx="1"/>
          </p:nvPr>
        </p:nvSpPr>
        <p:spPr>
          <a:xfrm rot="-106489">
            <a:off x="3143571" y="3846585"/>
            <a:ext cx="3341803" cy="79267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ercentages">
  <p:cSld name="TITLE_ONLY_1_2_1">
    <p:spTree>
      <p:nvGrpSpPr>
        <p:cNvPr id="1" name="Shape 115"/>
        <p:cNvGrpSpPr/>
        <p:nvPr/>
      </p:nvGrpSpPr>
      <p:grpSpPr>
        <a:xfrm>
          <a:off x="0" y="0"/>
          <a:ext cx="0" cy="0"/>
          <a:chOff x="0" y="0"/>
          <a:chExt cx="0" cy="0"/>
        </a:xfrm>
      </p:grpSpPr>
      <p:pic>
        <p:nvPicPr>
          <p:cNvPr id="116" name="Google Shape;116;p25"/>
          <p:cNvPicPr preferRelativeResize="0"/>
          <p:nvPr/>
        </p:nvPicPr>
        <p:blipFill>
          <a:blip r:embed="rId2">
            <a:alphaModFix/>
          </a:blip>
          <a:stretch>
            <a:fillRect/>
          </a:stretch>
        </p:blipFill>
        <p:spPr>
          <a:xfrm>
            <a:off x="454950" y="-670575"/>
            <a:ext cx="6873224" cy="7403076"/>
          </a:xfrm>
          <a:prstGeom prst="rect">
            <a:avLst/>
          </a:prstGeom>
          <a:noFill/>
          <a:ln>
            <a:noFill/>
          </a:ln>
        </p:spPr>
      </p:pic>
      <p:sp>
        <p:nvSpPr>
          <p:cNvPr id="117" name="Google Shape;117;p25"/>
          <p:cNvSpPr txBox="1">
            <a:spLocks noGrp="1"/>
          </p:cNvSpPr>
          <p:nvPr>
            <p:ph type="subTitle" idx="1"/>
          </p:nvPr>
        </p:nvSpPr>
        <p:spPr>
          <a:xfrm>
            <a:off x="3838275" y="1547900"/>
            <a:ext cx="28500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25"/>
          <p:cNvSpPr txBox="1">
            <a:spLocks noGrp="1"/>
          </p:cNvSpPr>
          <p:nvPr>
            <p:ph type="title" hasCustomPrompt="1"/>
          </p:nvPr>
        </p:nvSpPr>
        <p:spPr>
          <a:xfrm>
            <a:off x="1334775" y="15479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19" name="Google Shape;119;p25"/>
          <p:cNvSpPr txBox="1">
            <a:spLocks noGrp="1"/>
          </p:cNvSpPr>
          <p:nvPr>
            <p:ph type="subTitle" idx="2"/>
          </p:nvPr>
        </p:nvSpPr>
        <p:spPr>
          <a:xfrm>
            <a:off x="3838275" y="2664400"/>
            <a:ext cx="28500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0" name="Google Shape;120;p25"/>
          <p:cNvSpPr txBox="1">
            <a:spLocks noGrp="1"/>
          </p:cNvSpPr>
          <p:nvPr>
            <p:ph type="title" idx="3" hasCustomPrompt="1"/>
          </p:nvPr>
        </p:nvSpPr>
        <p:spPr>
          <a:xfrm>
            <a:off x="1334775" y="26644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21" name="Google Shape;121;p25"/>
          <p:cNvSpPr txBox="1">
            <a:spLocks noGrp="1"/>
          </p:cNvSpPr>
          <p:nvPr>
            <p:ph type="subTitle" idx="4"/>
          </p:nvPr>
        </p:nvSpPr>
        <p:spPr>
          <a:xfrm>
            <a:off x="3838275" y="3780900"/>
            <a:ext cx="2850000" cy="74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2" name="Google Shape;122;p25"/>
          <p:cNvSpPr txBox="1">
            <a:spLocks noGrp="1"/>
          </p:cNvSpPr>
          <p:nvPr>
            <p:ph type="title" idx="5" hasCustomPrompt="1"/>
          </p:nvPr>
        </p:nvSpPr>
        <p:spPr>
          <a:xfrm>
            <a:off x="1334775" y="3780900"/>
            <a:ext cx="1880400" cy="741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Six Columns">
  <p:cSld name="TITLE_ONLY_2_1_1">
    <p:spTree>
      <p:nvGrpSpPr>
        <p:cNvPr id="1" name="Shape 123"/>
        <p:cNvGrpSpPr/>
        <p:nvPr/>
      </p:nvGrpSpPr>
      <p:grpSpPr>
        <a:xfrm>
          <a:off x="0" y="0"/>
          <a:ext cx="0" cy="0"/>
          <a:chOff x="0" y="0"/>
          <a:chExt cx="0" cy="0"/>
        </a:xfrm>
      </p:grpSpPr>
      <p:sp>
        <p:nvSpPr>
          <p:cNvPr id="124" name="Google Shape;124;p26"/>
          <p:cNvSpPr/>
          <p:nvPr/>
        </p:nvSpPr>
        <p:spPr>
          <a:xfrm rot="398269">
            <a:off x="578384" y="-5755"/>
            <a:ext cx="7181238" cy="5188439"/>
          </a:xfrm>
          <a:prstGeom prst="rect">
            <a:avLst/>
          </a:prstGeom>
          <a:solidFill>
            <a:srgbClr val="F3F3F3"/>
          </a:solidFill>
          <a:ln>
            <a:noFill/>
          </a:ln>
          <a:effectLst>
            <a:outerShdw blurRad="57150" dist="19050" dir="150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6"/>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26"/>
          <p:cNvSpPr txBox="1">
            <a:spLocks noGrp="1"/>
          </p:cNvSpPr>
          <p:nvPr>
            <p:ph type="title" idx="2"/>
          </p:nvPr>
        </p:nvSpPr>
        <p:spPr>
          <a:xfrm>
            <a:off x="1139850" y="318515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6"/>
          <p:cNvSpPr txBox="1">
            <a:spLocks noGrp="1"/>
          </p:cNvSpPr>
          <p:nvPr>
            <p:ph type="subTitle" idx="1"/>
          </p:nvPr>
        </p:nvSpPr>
        <p:spPr>
          <a:xfrm>
            <a:off x="1139850" y="359535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6"/>
          <p:cNvSpPr txBox="1">
            <a:spLocks noGrp="1"/>
          </p:cNvSpPr>
          <p:nvPr>
            <p:ph type="title" idx="3"/>
          </p:nvPr>
        </p:nvSpPr>
        <p:spPr>
          <a:xfrm>
            <a:off x="3277646" y="318515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9" name="Google Shape;129;p26"/>
          <p:cNvSpPr txBox="1">
            <a:spLocks noGrp="1"/>
          </p:cNvSpPr>
          <p:nvPr>
            <p:ph type="subTitle" idx="4"/>
          </p:nvPr>
        </p:nvSpPr>
        <p:spPr>
          <a:xfrm>
            <a:off x="3277650" y="359535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0" name="Google Shape;130;p26"/>
          <p:cNvSpPr txBox="1">
            <a:spLocks noGrp="1"/>
          </p:cNvSpPr>
          <p:nvPr>
            <p:ph type="title" idx="5"/>
          </p:nvPr>
        </p:nvSpPr>
        <p:spPr>
          <a:xfrm>
            <a:off x="5415438" y="3185150"/>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1" name="Google Shape;131;p26"/>
          <p:cNvSpPr txBox="1">
            <a:spLocks noGrp="1"/>
          </p:cNvSpPr>
          <p:nvPr>
            <p:ph type="subTitle" idx="6"/>
          </p:nvPr>
        </p:nvSpPr>
        <p:spPr>
          <a:xfrm>
            <a:off x="5415446" y="3595350"/>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2" name="Google Shape;132;p26"/>
          <p:cNvSpPr txBox="1">
            <a:spLocks noGrp="1"/>
          </p:cNvSpPr>
          <p:nvPr>
            <p:ph type="title" idx="7"/>
          </p:nvPr>
        </p:nvSpPr>
        <p:spPr>
          <a:xfrm>
            <a:off x="1139850" y="177597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3" name="Google Shape;133;p26"/>
          <p:cNvSpPr txBox="1">
            <a:spLocks noGrp="1"/>
          </p:cNvSpPr>
          <p:nvPr>
            <p:ph type="subTitle" idx="8"/>
          </p:nvPr>
        </p:nvSpPr>
        <p:spPr>
          <a:xfrm>
            <a:off x="1139850" y="218617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4" name="Google Shape;134;p26"/>
          <p:cNvSpPr txBox="1">
            <a:spLocks noGrp="1"/>
          </p:cNvSpPr>
          <p:nvPr>
            <p:ph type="title" idx="9"/>
          </p:nvPr>
        </p:nvSpPr>
        <p:spPr>
          <a:xfrm>
            <a:off x="3277646" y="177597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5" name="Google Shape;135;p26"/>
          <p:cNvSpPr txBox="1">
            <a:spLocks noGrp="1"/>
          </p:cNvSpPr>
          <p:nvPr>
            <p:ph type="subTitle" idx="13"/>
          </p:nvPr>
        </p:nvSpPr>
        <p:spPr>
          <a:xfrm>
            <a:off x="3277650" y="218617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6" name="Google Shape;136;p26"/>
          <p:cNvSpPr txBox="1">
            <a:spLocks noGrp="1"/>
          </p:cNvSpPr>
          <p:nvPr>
            <p:ph type="title" idx="14"/>
          </p:nvPr>
        </p:nvSpPr>
        <p:spPr>
          <a:xfrm>
            <a:off x="5415438" y="1775975"/>
            <a:ext cx="1840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7" name="Google Shape;137;p26"/>
          <p:cNvSpPr txBox="1">
            <a:spLocks noGrp="1"/>
          </p:cNvSpPr>
          <p:nvPr>
            <p:ph type="subTitle" idx="15"/>
          </p:nvPr>
        </p:nvSpPr>
        <p:spPr>
          <a:xfrm>
            <a:off x="5415446" y="2186175"/>
            <a:ext cx="18405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wo Columns  1">
  <p:cSld name="TITLE_ONLY_1_2_2">
    <p:spTree>
      <p:nvGrpSpPr>
        <p:cNvPr id="1" name="Shape 138"/>
        <p:cNvGrpSpPr/>
        <p:nvPr/>
      </p:nvGrpSpPr>
      <p:grpSpPr>
        <a:xfrm>
          <a:off x="0" y="0"/>
          <a:ext cx="0" cy="0"/>
          <a:chOff x="0" y="0"/>
          <a:chExt cx="0" cy="0"/>
        </a:xfrm>
      </p:grpSpPr>
      <p:sp>
        <p:nvSpPr>
          <p:cNvPr id="139" name="Google Shape;139;p27"/>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7"/>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 name="Google Shape;141;p27"/>
          <p:cNvSpPr txBox="1">
            <a:spLocks noGrp="1"/>
          </p:cNvSpPr>
          <p:nvPr>
            <p:ph type="title" idx="2"/>
          </p:nvPr>
        </p:nvSpPr>
        <p:spPr>
          <a:xfrm>
            <a:off x="1260376" y="3099050"/>
            <a:ext cx="21186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2" name="Google Shape;142;p27"/>
          <p:cNvSpPr txBox="1">
            <a:spLocks noGrp="1"/>
          </p:cNvSpPr>
          <p:nvPr>
            <p:ph type="subTitle" idx="1"/>
          </p:nvPr>
        </p:nvSpPr>
        <p:spPr>
          <a:xfrm>
            <a:off x="1260376" y="3585450"/>
            <a:ext cx="21186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3" name="Google Shape;143;p27"/>
          <p:cNvSpPr txBox="1">
            <a:spLocks noGrp="1"/>
          </p:cNvSpPr>
          <p:nvPr>
            <p:ph type="title" idx="3"/>
          </p:nvPr>
        </p:nvSpPr>
        <p:spPr>
          <a:xfrm>
            <a:off x="4407027" y="3099050"/>
            <a:ext cx="21186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4" name="Google Shape;144;p27"/>
          <p:cNvSpPr txBox="1">
            <a:spLocks noGrp="1"/>
          </p:cNvSpPr>
          <p:nvPr>
            <p:ph type="subTitle" idx="4"/>
          </p:nvPr>
        </p:nvSpPr>
        <p:spPr>
          <a:xfrm>
            <a:off x="4407027" y="3585450"/>
            <a:ext cx="2118600" cy="96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2">
  <p:cSld name="SECTION_HEADER_1_1_1">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rot="530765">
            <a:off x="1278700" y="3438716"/>
            <a:ext cx="2471701" cy="51492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7" name="Google Shape;147;p28"/>
          <p:cNvSpPr txBox="1">
            <a:spLocks noGrp="1"/>
          </p:cNvSpPr>
          <p:nvPr>
            <p:ph type="subTitle" idx="1"/>
          </p:nvPr>
        </p:nvSpPr>
        <p:spPr>
          <a:xfrm rot="542320">
            <a:off x="732969" y="3861485"/>
            <a:ext cx="3341797" cy="79258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 1">
  <p:cSld name="CAPTION_ONLY_1">
    <p:spTree>
      <p:nvGrpSpPr>
        <p:cNvPr id="1" name="Shape 148"/>
        <p:cNvGrpSpPr/>
        <p:nvPr/>
      </p:nvGrpSpPr>
      <p:grpSpPr>
        <a:xfrm>
          <a:off x="0" y="0"/>
          <a:ext cx="0" cy="0"/>
          <a:chOff x="0" y="0"/>
          <a:chExt cx="0" cy="0"/>
        </a:xfrm>
      </p:grpSpPr>
      <p:pic>
        <p:nvPicPr>
          <p:cNvPr id="149" name="Google Shape;149;p29"/>
          <p:cNvPicPr preferRelativeResize="0"/>
          <p:nvPr/>
        </p:nvPicPr>
        <p:blipFill>
          <a:blip r:embed="rId2">
            <a:alphaModFix/>
          </a:blip>
          <a:stretch>
            <a:fillRect/>
          </a:stretch>
        </p:blipFill>
        <p:spPr>
          <a:xfrm>
            <a:off x="346475" y="-4025"/>
            <a:ext cx="3761450" cy="4694351"/>
          </a:xfrm>
          <a:prstGeom prst="rect">
            <a:avLst/>
          </a:prstGeom>
          <a:noFill/>
          <a:ln>
            <a:noFill/>
          </a:ln>
        </p:spPr>
      </p:pic>
      <p:sp>
        <p:nvSpPr>
          <p:cNvPr id="150" name="Google Shape;150;p29"/>
          <p:cNvSpPr txBox="1">
            <a:spLocks noGrp="1"/>
          </p:cNvSpPr>
          <p:nvPr>
            <p:ph type="title"/>
          </p:nvPr>
        </p:nvSpPr>
        <p:spPr>
          <a:xfrm>
            <a:off x="974250" y="1588325"/>
            <a:ext cx="2505900" cy="10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1" name="Google Shape;151;p29"/>
          <p:cNvSpPr txBox="1">
            <a:spLocks noGrp="1"/>
          </p:cNvSpPr>
          <p:nvPr>
            <p:ph type="subTitle" idx="1"/>
          </p:nvPr>
        </p:nvSpPr>
        <p:spPr>
          <a:xfrm>
            <a:off x="974250" y="2692125"/>
            <a:ext cx="2505900" cy="134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 2">
  <p:cSld name="CAPTION_ONLY_1_1">
    <p:spTree>
      <p:nvGrpSpPr>
        <p:cNvPr id="1" name="Shape 152"/>
        <p:cNvGrpSpPr/>
        <p:nvPr/>
      </p:nvGrpSpPr>
      <p:grpSpPr>
        <a:xfrm>
          <a:off x="0" y="0"/>
          <a:ext cx="0" cy="0"/>
          <a:chOff x="0" y="0"/>
          <a:chExt cx="0" cy="0"/>
        </a:xfrm>
      </p:grpSpPr>
      <p:pic>
        <p:nvPicPr>
          <p:cNvPr id="153" name="Google Shape;153;p30"/>
          <p:cNvPicPr preferRelativeResize="0"/>
          <p:nvPr/>
        </p:nvPicPr>
        <p:blipFill>
          <a:blip r:embed="rId2">
            <a:alphaModFix/>
          </a:blip>
          <a:stretch>
            <a:fillRect/>
          </a:stretch>
        </p:blipFill>
        <p:spPr>
          <a:xfrm>
            <a:off x="5191875" y="0"/>
            <a:ext cx="3761450" cy="4694351"/>
          </a:xfrm>
          <a:prstGeom prst="rect">
            <a:avLst/>
          </a:prstGeom>
          <a:noFill/>
          <a:ln>
            <a:noFill/>
          </a:ln>
        </p:spPr>
      </p:pic>
      <p:sp>
        <p:nvSpPr>
          <p:cNvPr id="154" name="Google Shape;154;p30"/>
          <p:cNvSpPr txBox="1">
            <a:spLocks noGrp="1"/>
          </p:cNvSpPr>
          <p:nvPr>
            <p:ph type="title"/>
          </p:nvPr>
        </p:nvSpPr>
        <p:spPr>
          <a:xfrm>
            <a:off x="5819650" y="1592350"/>
            <a:ext cx="2505900" cy="102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5" name="Google Shape;155;p30"/>
          <p:cNvSpPr txBox="1">
            <a:spLocks noGrp="1"/>
          </p:cNvSpPr>
          <p:nvPr>
            <p:ph type="subTitle" idx="1"/>
          </p:nvPr>
        </p:nvSpPr>
        <p:spPr>
          <a:xfrm>
            <a:off x="5819650" y="2696150"/>
            <a:ext cx="2505900" cy="134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06600" y="1450925"/>
            <a:ext cx="7702200" cy="3117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7" name="Google Shape;17;p4"/>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 Credits">
  <p:cSld name="TITLE_3">
    <p:spTree>
      <p:nvGrpSpPr>
        <p:cNvPr id="1" name="Shape 156"/>
        <p:cNvGrpSpPr/>
        <p:nvPr/>
      </p:nvGrpSpPr>
      <p:grpSpPr>
        <a:xfrm>
          <a:off x="0" y="0"/>
          <a:ext cx="0" cy="0"/>
          <a:chOff x="0" y="0"/>
          <a:chExt cx="0" cy="0"/>
        </a:xfrm>
      </p:grpSpPr>
      <p:pic>
        <p:nvPicPr>
          <p:cNvPr id="157" name="Google Shape;157;p31"/>
          <p:cNvPicPr preferRelativeResize="0"/>
          <p:nvPr/>
        </p:nvPicPr>
        <p:blipFill>
          <a:blip r:embed="rId2">
            <a:alphaModFix/>
          </a:blip>
          <a:stretch>
            <a:fillRect/>
          </a:stretch>
        </p:blipFill>
        <p:spPr>
          <a:xfrm>
            <a:off x="717554" y="-1325744"/>
            <a:ext cx="5428087" cy="7181544"/>
          </a:xfrm>
          <a:prstGeom prst="rect">
            <a:avLst/>
          </a:prstGeom>
          <a:noFill/>
          <a:ln>
            <a:noFill/>
          </a:ln>
          <a:effectLst>
            <a:outerShdw blurRad="57150" dist="19050" dir="5400000" algn="bl" rotWithShape="0">
              <a:srgbClr val="000000">
                <a:alpha val="50000"/>
              </a:srgbClr>
            </a:outerShdw>
          </a:effectLst>
        </p:spPr>
      </p:pic>
      <p:sp>
        <p:nvSpPr>
          <p:cNvPr id="158" name="Google Shape;158;p31"/>
          <p:cNvSpPr txBox="1">
            <a:spLocks noGrp="1"/>
          </p:cNvSpPr>
          <p:nvPr>
            <p:ph type="ctrTitle"/>
          </p:nvPr>
        </p:nvSpPr>
        <p:spPr>
          <a:xfrm>
            <a:off x="1677525" y="261100"/>
            <a:ext cx="4353300" cy="9468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9" name="Google Shape;159;p31"/>
          <p:cNvSpPr txBox="1">
            <a:spLocks noGrp="1"/>
          </p:cNvSpPr>
          <p:nvPr>
            <p:ph type="subTitle" idx="1"/>
          </p:nvPr>
        </p:nvSpPr>
        <p:spPr>
          <a:xfrm>
            <a:off x="1677525" y="1284100"/>
            <a:ext cx="3986100" cy="178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0" name="Google Shape;160;p31"/>
          <p:cNvSpPr txBox="1"/>
          <p:nvPr/>
        </p:nvSpPr>
        <p:spPr>
          <a:xfrm>
            <a:off x="1677525" y="3323999"/>
            <a:ext cx="3305400" cy="6669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Catamaran"/>
                <a:ea typeface="Catamaran"/>
                <a:cs typeface="Catamaran"/>
                <a:sym typeface="Catamaran"/>
              </a:rPr>
              <a:t>CREDITS: This presentation template was created by </a:t>
            </a:r>
            <a:r>
              <a:rPr lang="en" sz="1200">
                <a:solidFill>
                  <a:schemeClr val="dk1"/>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Slidesgo</a:t>
            </a:r>
            <a:r>
              <a:rPr lang="en" sz="1200">
                <a:solidFill>
                  <a:schemeClr val="dk1"/>
                </a:solidFill>
                <a:latin typeface="Catamaran"/>
                <a:ea typeface="Catamaran"/>
                <a:cs typeface="Catamaran"/>
                <a:sym typeface="Catamaran"/>
              </a:rPr>
              <a:t>, including icons by </a:t>
            </a:r>
            <a:r>
              <a:rPr lang="en" sz="1200">
                <a:solidFill>
                  <a:schemeClr val="dk1"/>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Flaticon</a:t>
            </a:r>
            <a:r>
              <a:rPr lang="en" sz="1200">
                <a:solidFill>
                  <a:schemeClr val="dk1"/>
                </a:solidFill>
                <a:latin typeface="Catamaran"/>
                <a:ea typeface="Catamaran"/>
                <a:cs typeface="Catamaran"/>
                <a:sym typeface="Catamaran"/>
              </a:rPr>
              <a:t>, and infographics &amp; images by </a:t>
            </a:r>
            <a:r>
              <a:rPr lang="en" sz="1200">
                <a:solidFill>
                  <a:schemeClr val="dk1"/>
                </a:solidFill>
                <a:uFill>
                  <a:noFill/>
                </a:u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Freepik</a:t>
            </a:r>
            <a:r>
              <a:rPr lang="en" sz="1200">
                <a:solidFill>
                  <a:schemeClr val="dk1"/>
                </a:solidFill>
                <a:latin typeface="Catamaran"/>
                <a:ea typeface="Catamaran"/>
                <a:cs typeface="Catamaran"/>
                <a:sym typeface="Catamaran"/>
              </a:rPr>
              <a:t>. </a:t>
            </a:r>
            <a:endParaRPr sz="1200">
              <a:solidFill>
                <a:schemeClr val="dk1"/>
              </a:solidFill>
              <a:latin typeface="Catamaran"/>
              <a:ea typeface="Catamaran"/>
              <a:cs typeface="Catamaran"/>
              <a:sym typeface="Catamaran"/>
            </a:endParaRPr>
          </a:p>
          <a:p>
            <a:pPr marL="0" lvl="0" indent="0" algn="l" rtl="0">
              <a:spcBef>
                <a:spcPts val="300"/>
              </a:spcBef>
              <a:spcAft>
                <a:spcPts val="0"/>
              </a:spcAft>
              <a:buNone/>
            </a:pPr>
            <a:endParaRPr sz="1200">
              <a:solidFill>
                <a:schemeClr val="dk1"/>
              </a:solidFill>
              <a:latin typeface="Catamaran"/>
              <a:ea typeface="Catamaran"/>
              <a:cs typeface="Catamaran"/>
              <a:sym typeface="Catamaran"/>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Bullet Points">
  <p:cSld name="TITLE_ONLY_2_2_1">
    <p:spTree>
      <p:nvGrpSpPr>
        <p:cNvPr id="1" name="Shape 161"/>
        <p:cNvGrpSpPr/>
        <p:nvPr/>
      </p:nvGrpSpPr>
      <p:grpSpPr>
        <a:xfrm>
          <a:off x="0" y="0"/>
          <a:ext cx="0" cy="0"/>
          <a:chOff x="0" y="0"/>
          <a:chExt cx="0" cy="0"/>
        </a:xfrm>
      </p:grpSpPr>
      <p:pic>
        <p:nvPicPr>
          <p:cNvPr id="162" name="Google Shape;162;p32"/>
          <p:cNvPicPr preferRelativeResize="0"/>
          <p:nvPr/>
        </p:nvPicPr>
        <p:blipFill>
          <a:blip r:embed="rId2">
            <a:alphaModFix/>
          </a:blip>
          <a:stretch>
            <a:fillRect/>
          </a:stretch>
        </p:blipFill>
        <p:spPr>
          <a:xfrm>
            <a:off x="168751" y="-1722050"/>
            <a:ext cx="8375450" cy="6696023"/>
          </a:xfrm>
          <a:prstGeom prst="rect">
            <a:avLst/>
          </a:prstGeom>
          <a:noFill/>
          <a:ln>
            <a:noFill/>
          </a:ln>
          <a:effectLst>
            <a:outerShdw blurRad="57150" dist="19050" dir="5400000" algn="bl" rotWithShape="0">
              <a:srgbClr val="000000">
                <a:alpha val="50000"/>
              </a:srgbClr>
            </a:outerShdw>
          </a:effectLst>
        </p:spPr>
      </p:pic>
      <p:sp>
        <p:nvSpPr>
          <p:cNvPr id="163" name="Google Shape;163;p32"/>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32"/>
          <p:cNvSpPr txBox="1">
            <a:spLocks noGrp="1"/>
          </p:cNvSpPr>
          <p:nvPr>
            <p:ph type="body" idx="1"/>
          </p:nvPr>
        </p:nvSpPr>
        <p:spPr>
          <a:xfrm>
            <a:off x="1263875" y="1103875"/>
            <a:ext cx="3021600" cy="352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5" name="Google Shape;165;p32"/>
          <p:cNvSpPr txBox="1">
            <a:spLocks noGrp="1"/>
          </p:cNvSpPr>
          <p:nvPr>
            <p:ph type="body" idx="2"/>
          </p:nvPr>
        </p:nvSpPr>
        <p:spPr>
          <a:xfrm>
            <a:off x="4858528" y="1103875"/>
            <a:ext cx="3021600" cy="352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706600" y="1450925"/>
            <a:ext cx="7702200" cy="3117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 name="Google Shape;21;p5"/>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body" idx="1"/>
          </p:nvPr>
        </p:nvSpPr>
        <p:spPr>
          <a:xfrm>
            <a:off x="977163" y="2591037"/>
            <a:ext cx="2366400" cy="2058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25" name="Google Shape;25;p6"/>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6"/>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body" idx="2"/>
          </p:nvPr>
        </p:nvSpPr>
        <p:spPr>
          <a:xfrm>
            <a:off x="4251063" y="2591037"/>
            <a:ext cx="2366400" cy="20583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6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
          <p:cNvSpPr/>
          <p:nvPr/>
        </p:nvSpPr>
        <p:spPr>
          <a:xfrm>
            <a:off x="-50175" y="300150"/>
            <a:ext cx="47226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7"/>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1" name="Google Shape;31;p7"/>
          <p:cNvPicPr preferRelativeResize="0"/>
          <p:nvPr/>
        </p:nvPicPr>
        <p:blipFill>
          <a:blip r:embed="rId2">
            <a:alphaModFix/>
          </a:blip>
          <a:stretch>
            <a:fillRect/>
          </a:stretch>
        </p:blipFill>
        <p:spPr>
          <a:xfrm rot="-5400000">
            <a:off x="1343199" y="-722175"/>
            <a:ext cx="4001225" cy="76408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369188" y="746250"/>
            <a:ext cx="4238100" cy="755700"/>
          </a:xfrm>
          <a:prstGeom prst="rect">
            <a:avLst/>
          </a:prstGeom>
        </p:spPr>
        <p:txBody>
          <a:bodyPr spcFirstLastPara="1" wrap="square" lIns="91425" tIns="91425" rIns="91425" bIns="91425" anchor="b" anchorCtr="0">
            <a:noAutofit/>
          </a:bodyPr>
          <a:lstStyle>
            <a:lvl1pPr lvl="0">
              <a:spcBef>
                <a:spcPts val="0"/>
              </a:spcBef>
              <a:spcAft>
                <a:spcPts val="0"/>
              </a:spcAft>
              <a:buSzPts val="2700"/>
              <a:buNone/>
              <a:defRPr sz="27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8"/>
          <p:cNvSpPr txBox="1">
            <a:spLocks noGrp="1"/>
          </p:cNvSpPr>
          <p:nvPr>
            <p:ph type="body" idx="1"/>
          </p:nvPr>
        </p:nvSpPr>
        <p:spPr>
          <a:xfrm>
            <a:off x="1369188" y="1580250"/>
            <a:ext cx="4238100" cy="2664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1978800" y="634425"/>
            <a:ext cx="5186400" cy="11769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txBox="1">
            <a:spLocks noGrp="1"/>
          </p:cNvSpPr>
          <p:nvPr>
            <p:ph type="subTitle" idx="1"/>
          </p:nvPr>
        </p:nvSpPr>
        <p:spPr>
          <a:xfrm>
            <a:off x="1063200" y="1807053"/>
            <a:ext cx="3646800" cy="488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000"/>
              <a:buFont typeface="Architects Daughter"/>
              <a:buNone/>
              <a:defRPr sz="2000" b="1">
                <a:latin typeface="Architects Daughter"/>
                <a:ea typeface="Architects Daughter"/>
                <a:cs typeface="Architects Daughter"/>
                <a:sym typeface="Architects Daughter"/>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0"/>
          <p:cNvSpPr txBox="1">
            <a:spLocks noGrp="1"/>
          </p:cNvSpPr>
          <p:nvPr>
            <p:ph type="body" idx="2"/>
          </p:nvPr>
        </p:nvSpPr>
        <p:spPr>
          <a:xfrm>
            <a:off x="1063200" y="2473322"/>
            <a:ext cx="4531200" cy="2366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0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1" name="Google Shape;41;p10"/>
          <p:cNvSpPr/>
          <p:nvPr/>
        </p:nvSpPr>
        <p:spPr>
          <a:xfrm>
            <a:off x="-50175" y="300150"/>
            <a:ext cx="7048800"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0"/>
          <p:cNvSpPr txBox="1">
            <a:spLocks noGrp="1"/>
          </p:cNvSpPr>
          <p:nvPr>
            <p:ph type="title"/>
          </p:nvPr>
        </p:nvSpPr>
        <p:spPr>
          <a:xfrm>
            <a:off x="1063200" y="335373"/>
            <a:ext cx="7017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2pPr>
            <a:lvl3pPr lvl="2">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3pPr>
            <a:lvl4pPr lvl="3">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4pPr>
            <a:lvl5pPr lvl="4">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5pPr>
            <a:lvl6pPr lvl="5">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6pPr>
            <a:lvl7pPr lvl="6">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7pPr>
            <a:lvl8pPr lvl="7">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8pPr>
            <a:lvl9pPr lvl="8">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atamaran"/>
              <a:buChar char="●"/>
              <a:defRPr sz="1800">
                <a:solidFill>
                  <a:schemeClr val="dk1"/>
                </a:solidFill>
                <a:latin typeface="Catamaran"/>
                <a:ea typeface="Catamaran"/>
                <a:cs typeface="Catamaran"/>
                <a:sym typeface="Catamaran"/>
              </a:defRPr>
            </a:lvl1pPr>
            <a:lvl2pPr marL="914400" lvl="1"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meet.google.com/gom-izny-cw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jpg"/><Relationship Id="rId4" Type="http://schemas.openxmlformats.org/officeDocument/2006/relationships/image" Target="../media/image10.png"/><Relationship Id="rId9" Type="http://schemas.openxmlformats.org/officeDocument/2006/relationships/hyperlink" Target="http://www.youtube.com/watch?v=wIRVklZXic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3"/>
          <p:cNvPicPr preferRelativeResize="0"/>
          <p:nvPr/>
        </p:nvPicPr>
        <p:blipFill>
          <a:blip r:embed="rId3">
            <a:alphaModFix/>
          </a:blip>
          <a:stretch>
            <a:fillRect/>
          </a:stretch>
        </p:blipFill>
        <p:spPr>
          <a:xfrm>
            <a:off x="311694" y="446123"/>
            <a:ext cx="778932" cy="792600"/>
          </a:xfrm>
          <a:prstGeom prst="rect">
            <a:avLst/>
          </a:prstGeom>
          <a:noFill/>
          <a:ln>
            <a:noFill/>
          </a:ln>
        </p:spPr>
      </p:pic>
      <p:pic>
        <p:nvPicPr>
          <p:cNvPr id="171" name="Google Shape;171;p33"/>
          <p:cNvPicPr preferRelativeResize="0"/>
          <p:nvPr/>
        </p:nvPicPr>
        <p:blipFill>
          <a:blip r:embed="rId4">
            <a:alphaModFix/>
          </a:blip>
          <a:stretch>
            <a:fillRect/>
          </a:stretch>
        </p:blipFill>
        <p:spPr>
          <a:xfrm>
            <a:off x="7855250" y="3057527"/>
            <a:ext cx="778926" cy="793795"/>
          </a:xfrm>
          <a:prstGeom prst="rect">
            <a:avLst/>
          </a:prstGeom>
          <a:noFill/>
          <a:ln>
            <a:noFill/>
          </a:ln>
        </p:spPr>
      </p:pic>
      <p:pic>
        <p:nvPicPr>
          <p:cNvPr id="172" name="Google Shape;172;p33"/>
          <p:cNvPicPr preferRelativeResize="0"/>
          <p:nvPr/>
        </p:nvPicPr>
        <p:blipFill>
          <a:blip r:embed="rId5">
            <a:alphaModFix/>
          </a:blip>
          <a:stretch>
            <a:fillRect/>
          </a:stretch>
        </p:blipFill>
        <p:spPr>
          <a:xfrm>
            <a:off x="6513450" y="163623"/>
            <a:ext cx="2932101" cy="3217348"/>
          </a:xfrm>
          <a:prstGeom prst="rect">
            <a:avLst/>
          </a:prstGeom>
          <a:noFill/>
          <a:ln>
            <a:noFill/>
          </a:ln>
        </p:spPr>
      </p:pic>
      <p:pic>
        <p:nvPicPr>
          <p:cNvPr id="173" name="Google Shape;173;p33"/>
          <p:cNvPicPr preferRelativeResize="0"/>
          <p:nvPr/>
        </p:nvPicPr>
        <p:blipFill>
          <a:blip r:embed="rId6">
            <a:alphaModFix/>
          </a:blip>
          <a:stretch>
            <a:fillRect/>
          </a:stretch>
        </p:blipFill>
        <p:spPr>
          <a:xfrm>
            <a:off x="-68628" y="1531225"/>
            <a:ext cx="2503802" cy="2482300"/>
          </a:xfrm>
          <a:prstGeom prst="rect">
            <a:avLst/>
          </a:prstGeom>
          <a:noFill/>
          <a:ln>
            <a:noFill/>
          </a:ln>
        </p:spPr>
      </p:pic>
      <p:sp>
        <p:nvSpPr>
          <p:cNvPr id="174" name="Google Shape;174;p33"/>
          <p:cNvSpPr txBox="1"/>
          <p:nvPr/>
        </p:nvSpPr>
        <p:spPr>
          <a:xfrm>
            <a:off x="2617313" y="773175"/>
            <a:ext cx="4264800" cy="320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dirty="0">
                <a:latin typeface="Amatic SC"/>
                <a:ea typeface="Amatic SC"/>
                <a:cs typeface="Amatic SC"/>
                <a:sym typeface="Amatic SC"/>
              </a:rPr>
              <a:t>Zones of Regulation!</a:t>
            </a:r>
            <a:endParaRPr sz="3000" b="1" dirty="0">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endParaRPr b="1" dirty="0">
              <a:solidFill>
                <a:schemeClr val="dk1"/>
              </a:solidFill>
              <a:latin typeface="Catamaran"/>
              <a:ea typeface="Catamaran"/>
              <a:cs typeface="Catamaran"/>
              <a:sym typeface="Catamaran"/>
            </a:endParaRPr>
          </a:p>
          <a:p>
            <a:pPr marL="0" lvl="0" indent="0" algn="ctr" rtl="0">
              <a:spcBef>
                <a:spcPts val="0"/>
              </a:spcBef>
              <a:spcAft>
                <a:spcPts val="0"/>
              </a:spcAft>
              <a:buClr>
                <a:schemeClr val="dk1"/>
              </a:buClr>
              <a:buSzPts val="1100"/>
              <a:buFont typeface="Arial"/>
              <a:buNone/>
            </a:pPr>
            <a:r>
              <a:rPr lang="en" sz="2300" b="1" dirty="0">
                <a:solidFill>
                  <a:schemeClr val="dk1"/>
                </a:solidFill>
                <a:latin typeface="Amatic SC"/>
                <a:ea typeface="Amatic SC"/>
                <a:cs typeface="Amatic SC"/>
                <a:sym typeface="Amatic SC"/>
              </a:rPr>
              <a:t>When </a:t>
            </a:r>
            <a:r>
              <a:rPr lang="en" b="1" dirty="0">
                <a:solidFill>
                  <a:schemeClr val="dk1"/>
                </a:solidFill>
                <a:latin typeface="Amatic SC"/>
                <a:ea typeface="Amatic SC"/>
                <a:cs typeface="Amatic SC"/>
                <a:sym typeface="Amatic SC"/>
              </a:rPr>
              <a:t>:</a:t>
            </a:r>
            <a:r>
              <a:rPr lang="en" sz="2300" b="1" dirty="0">
                <a:latin typeface="Amatic SC"/>
                <a:ea typeface="Amatic SC"/>
                <a:cs typeface="Amatic SC"/>
                <a:sym typeface="Amatic SC"/>
              </a:rPr>
              <a:t>Thursday, November 19th  at 7pm!</a:t>
            </a:r>
            <a:endParaRPr sz="2300" b="1" dirty="0">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r>
              <a:rPr lang="en" sz="2300" b="1" dirty="0">
                <a:latin typeface="Amatic SC"/>
                <a:ea typeface="Amatic SC"/>
                <a:cs typeface="Amatic SC"/>
                <a:sym typeface="Amatic SC"/>
              </a:rPr>
              <a:t>Google meet:</a:t>
            </a:r>
            <a:endParaRPr sz="2300" b="1" dirty="0">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r>
              <a:rPr lang="en" sz="2300" b="1" u="sng" dirty="0">
                <a:solidFill>
                  <a:schemeClr val="hlink"/>
                </a:solidFill>
                <a:latin typeface="Amatic SC"/>
                <a:ea typeface="Amatic SC"/>
                <a:cs typeface="Amatic SC"/>
                <a:sym typeface="Amatic SC"/>
                <a:hlinkClick r:id="rId7"/>
              </a:rPr>
              <a:t>https://meet.google.com/gom-izny-cwh</a:t>
            </a:r>
            <a:endParaRPr sz="2300" b="1" dirty="0">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endParaRPr sz="2300" b="1" dirty="0">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r>
              <a:rPr lang="en" sz="2300" b="1" dirty="0">
                <a:latin typeface="Amatic SC"/>
                <a:ea typeface="Amatic SC"/>
                <a:cs typeface="Amatic SC"/>
                <a:sym typeface="Amatic SC"/>
              </a:rPr>
              <a:t>Song introducing the Zones of Regulation</a:t>
            </a:r>
            <a:endParaRPr sz="2300" b="1" dirty="0">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endParaRPr sz="2300" b="1" dirty="0">
              <a:latin typeface="Amatic SC"/>
              <a:ea typeface="Amatic SC"/>
              <a:cs typeface="Amatic SC"/>
              <a:sym typeface="Amatic SC"/>
            </a:endParaRPr>
          </a:p>
          <a:p>
            <a:pPr marL="0" lvl="0" indent="0" algn="ctr" rtl="0">
              <a:spcBef>
                <a:spcPts val="0"/>
              </a:spcBef>
              <a:spcAft>
                <a:spcPts val="0"/>
              </a:spcAft>
              <a:buNone/>
            </a:pPr>
            <a:endParaRPr dirty="0">
              <a:latin typeface="Catamaran"/>
              <a:ea typeface="Catamaran"/>
              <a:cs typeface="Catamaran"/>
              <a:sym typeface="Catamaran"/>
            </a:endParaRPr>
          </a:p>
        </p:txBody>
      </p:sp>
      <p:sp>
        <p:nvSpPr>
          <p:cNvPr id="175" name="Google Shape;175;p33"/>
          <p:cNvSpPr txBox="1"/>
          <p:nvPr/>
        </p:nvSpPr>
        <p:spPr>
          <a:xfrm rot="-530469">
            <a:off x="6827363" y="927167"/>
            <a:ext cx="2270072" cy="14775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tamaran"/>
                <a:ea typeface="Catamaran"/>
                <a:cs typeface="Catamaran"/>
                <a:sym typeface="Catamaran"/>
              </a:rPr>
              <a:t>Please join me for an informational night on the zones of regulation. We will discuss the different zones and coping strategies!!</a:t>
            </a:r>
            <a:endParaRPr b="1">
              <a:latin typeface="Catamaran"/>
              <a:ea typeface="Catamaran"/>
              <a:cs typeface="Catamaran"/>
              <a:sym typeface="Catamaran"/>
            </a:endParaRPr>
          </a:p>
        </p:txBody>
      </p:sp>
      <p:pic>
        <p:nvPicPr>
          <p:cNvPr id="176" name="Google Shape;176;p33"/>
          <p:cNvPicPr preferRelativeResize="0"/>
          <p:nvPr/>
        </p:nvPicPr>
        <p:blipFill>
          <a:blip r:embed="rId8">
            <a:alphaModFix/>
          </a:blip>
          <a:stretch>
            <a:fillRect/>
          </a:stretch>
        </p:blipFill>
        <p:spPr>
          <a:xfrm>
            <a:off x="6848563" y="3461650"/>
            <a:ext cx="2261875" cy="1876425"/>
          </a:xfrm>
          <a:prstGeom prst="rect">
            <a:avLst/>
          </a:prstGeom>
          <a:noFill/>
          <a:ln>
            <a:noFill/>
          </a:ln>
        </p:spPr>
      </p:pic>
      <p:pic>
        <p:nvPicPr>
          <p:cNvPr id="178" name="Google Shape;178;p33" descr="Hello everyone! I have been working in special education for almost 7 years and I wrote this song for my students. The creator of The Zones of Regulation framework is Leah Kuypers, an occupational therapist and educator out of California. Kuypers designed the framework to help foster self regulation and emotional control in students on the autism spectrum.  We discuss The Zones in class to help identify and work through emotions and feelings with our students. Sometimes we do this through song and dance! If you would like more information on The Zones of Regulation please visit zonesofregulation.com.&#10;Thank you!&#10;&#10;Original song written and performed by Domenic Bianco&#10;Additional performances by Charlie Sisemore and Jake Stillman&#10;Produced by Jake Stillman and Domenic Bianco&#10;&#10;© 2020 Domenic Bianco" title="Zones | Songs for Kids | Domenic Bianco">
            <a:hlinkClick r:id="rId9"/>
          </p:cNvPr>
          <p:cNvPicPr preferRelativeResize="0"/>
          <p:nvPr/>
        </p:nvPicPr>
        <p:blipFill>
          <a:blip r:embed="rId10">
            <a:alphaModFix/>
          </a:blip>
          <a:stretch>
            <a:fillRect/>
          </a:stretch>
        </p:blipFill>
        <p:spPr>
          <a:xfrm>
            <a:off x="3587725" y="3265825"/>
            <a:ext cx="2194500" cy="1925925"/>
          </a:xfrm>
          <a:prstGeom prst="rect">
            <a:avLst/>
          </a:prstGeom>
          <a:noFill/>
          <a:ln>
            <a:noFill/>
          </a:ln>
        </p:spPr>
      </p:pic>
      <p:pic>
        <p:nvPicPr>
          <p:cNvPr id="179" name="Google Shape;179;p33"/>
          <p:cNvPicPr preferRelativeResize="0"/>
          <p:nvPr/>
        </p:nvPicPr>
        <p:blipFill>
          <a:blip r:embed="rId11">
            <a:alphaModFix/>
          </a:blip>
          <a:stretch>
            <a:fillRect/>
          </a:stretch>
        </p:blipFill>
        <p:spPr>
          <a:xfrm>
            <a:off x="33562" y="2155346"/>
            <a:ext cx="2317650" cy="1495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par>
                                <p:cTn id="8" presetID="10" presetClass="entr" presetSubtype="0" fill="hold"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1000"/>
                                        <p:tgtEl>
                                          <p:spTgt spid="171"/>
                                        </p:tgtEl>
                                      </p:cBhvr>
                                    </p:animEffect>
                                  </p:childTnLst>
                                </p:cTn>
                              </p:par>
                              <p:par>
                                <p:cTn id="11" presetID="2" presetClass="entr" presetSubtype="2"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 calcmode="lin" valueType="num">
                                      <p:cBhvr additive="base">
                                        <p:cTn id="13" dur="900"/>
                                        <p:tgtEl>
                                          <p:spTgt spid="172"/>
                                        </p:tgtEl>
                                        <p:attrNameLst>
                                          <p:attrName>ppt_x</p:attrName>
                                        </p:attrNameLst>
                                      </p:cBhvr>
                                      <p:tavLst>
                                        <p:tav tm="0">
                                          <p:val>
                                            <p:strVal val="#ppt_x+1"/>
                                          </p:val>
                                        </p:tav>
                                        <p:tav tm="100000">
                                          <p:val>
                                            <p:strVal val="#ppt_x"/>
                                          </p:val>
                                        </p:tav>
                                      </p:tavLst>
                                    </p:anim>
                                  </p:childTnLst>
                                </p:cTn>
                              </p:par>
                              <p:par>
                                <p:cTn id="14" presetID="2" presetClass="entr" presetSubtype="4" fill="hold" nodeType="withEffect">
                                  <p:stCondLst>
                                    <p:cond delay="0"/>
                                  </p:stCondLst>
                                  <p:childTnLst>
                                    <p:set>
                                      <p:cBhvr>
                                        <p:cTn id="15" dur="1" fill="hold">
                                          <p:stCondLst>
                                            <p:cond delay="0"/>
                                          </p:stCondLst>
                                        </p:cTn>
                                        <p:tgtEl>
                                          <p:spTgt spid="173"/>
                                        </p:tgtEl>
                                        <p:attrNameLst>
                                          <p:attrName>style.visibility</p:attrName>
                                        </p:attrNameLst>
                                      </p:cBhvr>
                                      <p:to>
                                        <p:strVal val="visible"/>
                                      </p:to>
                                    </p:set>
                                    <p:anim calcmode="lin" valueType="num">
                                      <p:cBhvr additive="base">
                                        <p:cTn id="16" dur="900"/>
                                        <p:tgtEl>
                                          <p:spTgt spid="1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8"/>
                                        </p:tgtEl>
                                        <p:attrNameLst>
                                          <p:attrName>style.visibility</p:attrName>
                                        </p:attrNameLst>
                                      </p:cBhvr>
                                      <p:to>
                                        <p:strVal val="visible"/>
                                      </p:to>
                                    </p:set>
                                    <p:animEffect transition="in" filter="fade">
                                      <p:cBhvr>
                                        <p:cTn id="21"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ractive Bulletin Board by Slidesgo">
  <a:themeElements>
    <a:clrScheme name="Simple Light">
      <a:dk1>
        <a:srgbClr val="000000"/>
      </a:dk1>
      <a:lt1>
        <a:srgbClr val="F3F3F3"/>
      </a:lt1>
      <a:dk2>
        <a:srgbClr val="EA9999"/>
      </a:dk2>
      <a:lt2>
        <a:srgbClr val="F3F3F3"/>
      </a:lt2>
      <a:accent1>
        <a:srgbClr val="93C47D"/>
      </a:accent1>
      <a:accent2>
        <a:srgbClr val="FFD966"/>
      </a:accent2>
      <a:accent3>
        <a:srgbClr val="EA9999"/>
      </a:accent3>
      <a:accent4>
        <a:srgbClr val="000000"/>
      </a:accent4>
      <a:accent5>
        <a:srgbClr val="F3F3F3"/>
      </a:accent5>
      <a:accent6>
        <a:srgbClr val="FFEE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Words>
  <Application>Microsoft Office PowerPoint</Application>
  <PresentationFormat>On-screen Show (16:9)</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Catamaran</vt:lpstr>
      <vt:lpstr>Amatic SC</vt:lpstr>
      <vt:lpstr>Architects Daughter</vt:lpstr>
      <vt:lpstr>Interactive Bulletin Board by Slidesgo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Kyra Denish</cp:lastModifiedBy>
  <cp:revision>1</cp:revision>
  <dcterms:modified xsi:type="dcterms:W3CDTF">2021-05-05T16:28:26Z</dcterms:modified>
</cp:coreProperties>
</file>