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0956d3a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0956d3a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d0956d3ae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d0956d3ae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0956d3ae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0956d3ae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0956d3ae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0956d3ae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0956d3ae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0956d3ae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0956d3ae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0956d3ae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0956d3a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0956d3a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0956d3ae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0956d3ae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KZ0ANcDDLZs"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hyperlink" Target="https://www.foldnfly.com/#/1-1-1-1-1-1-1-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www.youtube.com/watch?v=nUwI5TR3_70"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descr="Have Fun and Freeze by Jack Hartmann is another fun freeze dance song.  Join Jack Hartmann and his friends as they take a brain break to dance and freeze.  Have Fun and Freeze will promote listening comprehension and following oral directions as students move and freeze.  Dance to the shake, bop, the slide, the twist and the chicken dance and get ready to freeze when Jack Hartmann says, Freeze!&#10;&#10;Have Fun and Freeze Lyrics&#10;Get ready for some fun!&#10;When I say you dance&#10;You dance&#10;And when I say freeze&#10;You freeze!&#10;Come on everybody feel the beat&#10;Move your hands, your hips and feet&#10;Dance with my good friends and me&#10;Get ready&#10;Have fun and freeze&#10;Get ready to shake&#10;Shake, shake&#10;Dance and do the shake&#10;Shake, shake it down&#10;Shake, shake it up&#10;Dance with my good friends and me&#10;Get ready&#10;Have fun and freeze&#10;Get ready to bop&#10;Bop, bop&#10;Dance and do the bop&#10;Bop, bebop, bop&#10;Bop, bebop, bop&#10;Dance with my good friends and me&#10;Get ready&#10;Have fun and freeze&#10;Be cool and slide &#10;Slide, slide&#10;Side to side we slide&#10;Slide to the left, whoa!&#10;Slide to the right, yeah!&#10;Dance with my good friends and me&#10;Get ready&#10;Have fun and freeze&#10;Stay frozen!&#10;Now sing and dance&#10;Come on everybody feel the beat&#10;Move your hands, your hips and feet&#10;Dance with my good friends and me&#10;Get ready&#10;Have fun and freeze&#10;Do the twist like this&#10;Twist, twist&#10;Dance and do the twist&#10;Twist, twist it low&#10;Twist, twist it high&#10;Dance with my good friends and me&#10;Get ready&#10;Have fun and freeze&#10;Get funky, do the chicken&#10;Chicken, chicken &#10;Dance and do the chicken&#10;Flap your wings, bok, bok&#10;Stomp your legs, bok, bok&#10;Dance with my good friends and me&#10;Get ready&#10;Have fun and freeze&#10;Yeah!&#10;&#10;&#10;&#10;&#10;&#10;Jack Hartmann's website: https://jackhartmann.com&#10;&#10;Subscribe to our YouTube Channel: https://goo.gl/ogaW1i&#10;&#10;Remember to connect with Jack Hartmann on his Social Networks:&#10;Facebook: https://facebook.com/hop2itmusic&#10;Pinterest: https://pinterest.com/jackhartmann&#10;Twitter: https://twitter.com/Jack_Hartmann&#10;&#10;You can find Jack Hartmann's Music on:&#10;&#10;Jack Hartmann Website: https://jackhartmann.com&#10;iTunes: https://goo.gl/GeDJeJ&#10;Amazon: https://goo.gl/Ei8C6B&#10;Google Play: https://goo.gl/doZpfS&#10;CD Baby: https://cdbaby.com/Artist/JackHartmann&#10;&#10;Words and Music by Jack Hartmann &#10;Copyright 2020&#10;Jack Hartmann's  Hop 2 It Music" id="62" name="Google Shape;62;p15" title="Have Fun and Freeze! | Freeze Dance Song | Jack Hartmann Move and Freeze">
            <a:hlinkClick r:id="rId3"/>
          </p:cNvPr>
          <p:cNvPicPr preferRelativeResize="0"/>
          <p:nvPr/>
        </p:nvPicPr>
        <p:blipFill>
          <a:blip r:embed="rId4">
            <a:alphaModFix/>
          </a:blip>
          <a:stretch>
            <a:fillRect/>
          </a:stretch>
        </p:blipFill>
        <p:spPr>
          <a:xfrm>
            <a:off x="1874525" y="426700"/>
            <a:ext cx="5158726" cy="4008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6"/>
          <p:cNvPicPr preferRelativeResize="0"/>
          <p:nvPr/>
        </p:nvPicPr>
        <p:blipFill>
          <a:blip r:embed="rId3">
            <a:alphaModFix/>
          </a:blip>
          <a:stretch>
            <a:fillRect/>
          </a:stretch>
        </p:blipFill>
        <p:spPr>
          <a:xfrm>
            <a:off x="152400" y="152400"/>
            <a:ext cx="3257550" cy="1882150"/>
          </a:xfrm>
          <a:prstGeom prst="rect">
            <a:avLst/>
          </a:prstGeom>
          <a:noFill/>
          <a:ln>
            <a:noFill/>
          </a:ln>
        </p:spPr>
      </p:pic>
      <p:pic>
        <p:nvPicPr>
          <p:cNvPr id="68" name="Google Shape;68;p16"/>
          <p:cNvPicPr preferRelativeResize="0"/>
          <p:nvPr/>
        </p:nvPicPr>
        <p:blipFill>
          <a:blip r:embed="rId4">
            <a:alphaModFix/>
          </a:blip>
          <a:stretch>
            <a:fillRect/>
          </a:stretch>
        </p:blipFill>
        <p:spPr>
          <a:xfrm>
            <a:off x="5577850" y="221938"/>
            <a:ext cx="3004175" cy="1743075"/>
          </a:xfrm>
          <a:prstGeom prst="rect">
            <a:avLst/>
          </a:prstGeom>
          <a:noFill/>
          <a:ln>
            <a:noFill/>
          </a:ln>
        </p:spPr>
      </p:pic>
      <p:pic>
        <p:nvPicPr>
          <p:cNvPr id="69" name="Google Shape;69;p16"/>
          <p:cNvPicPr preferRelativeResize="0"/>
          <p:nvPr/>
        </p:nvPicPr>
        <p:blipFill>
          <a:blip r:embed="rId5">
            <a:alphaModFix/>
          </a:blip>
          <a:stretch>
            <a:fillRect/>
          </a:stretch>
        </p:blipFill>
        <p:spPr>
          <a:xfrm>
            <a:off x="152400" y="2735600"/>
            <a:ext cx="2724150" cy="1676400"/>
          </a:xfrm>
          <a:prstGeom prst="rect">
            <a:avLst/>
          </a:prstGeom>
          <a:noFill/>
          <a:ln>
            <a:noFill/>
          </a:ln>
        </p:spPr>
      </p:pic>
      <p:pic>
        <p:nvPicPr>
          <p:cNvPr id="70" name="Google Shape;70;p16"/>
          <p:cNvPicPr preferRelativeResize="0"/>
          <p:nvPr/>
        </p:nvPicPr>
        <p:blipFill>
          <a:blip r:embed="rId6">
            <a:alphaModFix/>
          </a:blip>
          <a:stretch>
            <a:fillRect/>
          </a:stretch>
        </p:blipFill>
        <p:spPr>
          <a:xfrm>
            <a:off x="5643088" y="2136950"/>
            <a:ext cx="2873688" cy="2873688"/>
          </a:xfrm>
          <a:prstGeom prst="rect">
            <a:avLst/>
          </a:prstGeom>
          <a:noFill/>
          <a:ln>
            <a:noFill/>
          </a:ln>
        </p:spPr>
      </p:pic>
      <p:sp>
        <p:nvSpPr>
          <p:cNvPr id="71" name="Google Shape;71;p16"/>
          <p:cNvSpPr/>
          <p:nvPr/>
        </p:nvSpPr>
        <p:spPr>
          <a:xfrm>
            <a:off x="152325" y="186300"/>
            <a:ext cx="3257700" cy="188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114375" y="2632700"/>
            <a:ext cx="3257700" cy="188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5584538" y="186288"/>
            <a:ext cx="3257700" cy="188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a:off x="5324325" y="2237225"/>
            <a:ext cx="3257700" cy="25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nvSpPr>
        <p:spPr>
          <a:xfrm>
            <a:off x="792375" y="480900"/>
            <a:ext cx="1977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Clap your hands ten times</a:t>
            </a:r>
            <a:endParaRPr sz="2400"/>
          </a:p>
        </p:txBody>
      </p:sp>
      <p:sp>
        <p:nvSpPr>
          <p:cNvPr id="76" name="Google Shape;76;p16"/>
          <p:cNvSpPr txBox="1"/>
          <p:nvPr/>
        </p:nvSpPr>
        <p:spPr>
          <a:xfrm>
            <a:off x="6021650" y="334550"/>
            <a:ext cx="2383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 Five jumps</a:t>
            </a:r>
            <a:endParaRPr sz="2400"/>
          </a:p>
        </p:txBody>
      </p:sp>
      <p:sp>
        <p:nvSpPr>
          <p:cNvPr id="77" name="Google Shape;77;p16"/>
          <p:cNvSpPr txBox="1"/>
          <p:nvPr/>
        </p:nvSpPr>
        <p:spPr>
          <a:xfrm>
            <a:off x="501800" y="3052650"/>
            <a:ext cx="2592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Run in place for for ten seconds</a:t>
            </a:r>
            <a:endParaRPr sz="2400"/>
          </a:p>
        </p:txBody>
      </p:sp>
      <p:sp>
        <p:nvSpPr>
          <p:cNvPr id="78" name="Google Shape;78;p16"/>
          <p:cNvSpPr txBox="1"/>
          <p:nvPr/>
        </p:nvSpPr>
        <p:spPr>
          <a:xfrm>
            <a:off x="6021650" y="2864475"/>
            <a:ext cx="2383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Tap your head ten times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 name="Shape 82"/>
        <p:cNvGrpSpPr/>
        <p:nvPr/>
      </p:nvGrpSpPr>
      <p:grpSpPr>
        <a:xfrm>
          <a:off x="0" y="0"/>
          <a:ext cx="0" cy="0"/>
          <a:chOff x="0" y="0"/>
          <a:chExt cx="0" cy="0"/>
        </a:xfrm>
      </p:grpSpPr>
      <p:sp>
        <p:nvSpPr>
          <p:cNvPr id="83" name="Google Shape;83;p17"/>
          <p:cNvSpPr/>
          <p:nvPr/>
        </p:nvSpPr>
        <p:spPr>
          <a:xfrm>
            <a:off x="2931000" y="691725"/>
            <a:ext cx="2263200" cy="329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p:nvPr/>
        </p:nvSpPr>
        <p:spPr>
          <a:xfrm>
            <a:off x="3478700" y="1441175"/>
            <a:ext cx="720600" cy="3231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a:off x="4211700" y="1441175"/>
            <a:ext cx="720600" cy="3231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a:off x="4199275" y="2037525"/>
            <a:ext cx="12300" cy="695700"/>
          </a:xfrm>
          <a:prstGeom prst="arc">
            <a:avLst>
              <a:gd fmla="val 16200000"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rot="-9866078">
            <a:off x="3602806" y="2956866"/>
            <a:ext cx="869800" cy="571447"/>
          </a:xfrm>
          <a:prstGeom prst="blockArc">
            <a:avLst>
              <a:gd fmla="val 10800000" name="adj1"/>
              <a:gd fmla="val 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17"/>
          <p:cNvCxnSpPr>
            <a:stCxn id="83" idx="2"/>
          </p:cNvCxnSpPr>
          <p:nvPr/>
        </p:nvCxnSpPr>
        <p:spPr>
          <a:xfrm rot="10800000">
            <a:off x="1788900" y="1639875"/>
            <a:ext cx="1142100" cy="697800"/>
          </a:xfrm>
          <a:prstGeom prst="straightConnector1">
            <a:avLst/>
          </a:prstGeom>
          <a:noFill/>
          <a:ln cap="flat" cmpd="sng" w="9525">
            <a:solidFill>
              <a:schemeClr val="dk2"/>
            </a:solidFill>
            <a:prstDash val="solid"/>
            <a:round/>
            <a:headEnd len="med" w="med" type="none"/>
            <a:tailEnd len="med" w="med" type="none"/>
          </a:ln>
        </p:spPr>
      </p:cxnSp>
      <p:cxnSp>
        <p:nvCxnSpPr>
          <p:cNvPr id="89" name="Google Shape;89;p17"/>
          <p:cNvCxnSpPr>
            <a:stCxn id="83" idx="6"/>
          </p:cNvCxnSpPr>
          <p:nvPr/>
        </p:nvCxnSpPr>
        <p:spPr>
          <a:xfrm flipH="1" rot="10800000">
            <a:off x="5194200" y="1788975"/>
            <a:ext cx="1440300" cy="54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8"/>
          <p:cNvSpPr txBox="1"/>
          <p:nvPr/>
        </p:nvSpPr>
        <p:spPr>
          <a:xfrm>
            <a:off x="0" y="0"/>
            <a:ext cx="21954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Show and Share:</a:t>
            </a:r>
            <a:endParaRPr sz="2100"/>
          </a:p>
          <a:p>
            <a:pPr indent="0" lvl="0" marL="0" rtl="0" algn="l">
              <a:spcBef>
                <a:spcPts val="0"/>
              </a:spcBef>
              <a:spcAft>
                <a:spcPts val="0"/>
              </a:spcAft>
              <a:buNone/>
            </a:pPr>
            <a:r>
              <a:rPr lang="en" sz="2100"/>
              <a:t>Find something that makes you happy.</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9"/>
          <p:cNvSpPr txBox="1"/>
          <p:nvPr/>
        </p:nvSpPr>
        <p:spPr>
          <a:xfrm>
            <a:off x="868675" y="525775"/>
            <a:ext cx="68580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u="sng">
                <a:solidFill>
                  <a:schemeClr val="hlink"/>
                </a:solidFill>
                <a:hlinkClick r:id="rId4"/>
              </a:rPr>
              <a:t>https://www.foldnfly.com/#/1-1-1-1-1-1-1-1-2</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p:txBody>
      </p:sp>
      <p:sp>
        <p:nvSpPr>
          <p:cNvPr id="100" name="Google Shape;100;p19"/>
          <p:cNvSpPr txBox="1"/>
          <p:nvPr/>
        </p:nvSpPr>
        <p:spPr>
          <a:xfrm>
            <a:off x="669075" y="1923575"/>
            <a:ext cx="3554400" cy="13854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lang="en" sz="2600"/>
              <a:t>Write a positive message on your paper airplane.</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Jack Hartmann wrote There's So Much You Can Do to show children who are going through this difficult time that there are better days ahead and there is still so much we can do to be positive each day. Be strong, be brave and keep on trying. Never give up, don't stop, there's so much you can do. Jack Hartmann There's So Much You Can Do encourages children to don't give up, there are better days ahead.&#10;&#10;Hi Girls and boys it's Jack Hartmann&#10;And I'm thinking of you&#10;Hey kids keep doing your best&#10;And I'm so proud of you&#10;I hope you're happy and feel good inside&#10;I'd like to sing a song for you to make you smile&#10;I know you miss your teachers, your friends and your school&#10;I know it's hard you can't do lots of things you love to do&#10;I understand these are really tough things&#10;So here's a little song that you can sing&#10;Be strong!&#10;Be brave!&#10;Better days are coming soon&#10;Be happy&#10;Be helpful&#10;I send my love you you&#10;So keep on smiling&#10;Keep on trying&#10;Keep on reading&#10;Keep on singing&#10;And never give up&#10;Don't stop!&#10;There's so much you can do&#10;It will be better soon&#10;Be strong!&#10;Be brave!&#10;Better days are coming soon&#10;Be happy&#10;Be helpful&#10;I send my love to you&#10;So keep on smiling&#10;Keep on trying&#10;Keep on dancing&#10;Keep on playing&#10;And never give up&#10;Don't stop!&#10;There's so much you can do&#10;You'll see your friends real soon&#10;And your teachers and school&#10;There's so much you can do&#10;I send my love to you&#10;And if you're feeling worried, scared or a little sad go talk to a grownup you really trust&#10; &#10;&#10;Help support us on Patreon!&#10;https://www.patreon.com/jackhartmann&#10;&#10;Jack Hartmann's website: https://jackhartmann.com&#10;&#10;Subscribe to our YouTube Channel: https://goo.gl/ogaW1i&#10;&#10;Remember to connect with Jack Hartmann on his Social Networks:&#10;&#10;Facebook: https://facebook.com/hop2itmusic&#10;Pinterest: https://pinterest.com/jackhartmann&#10;Twitter: https://twitter.com/Jack_Hartmann&#10;&#10;You can find Jack Hartmann's Music on:&#10;&#10;Jack Hartmann Website: https://jackhartmann.com&#10;iTunes: https://goo.gl/GeDJeJ&#10;Amazon: https://goo.gl/Ei8C6B&#10;Google Play: https://goo.gl/doZpfS&#10;CD Baby: https://cdbaby.com/Artist/JackHartmann&#10;&#10;&#10;0:00 Jack Hartmann Kids Music Channel &#10;0:05 Song Intro&#10;0:30 I Hope You're Happy&#10;1:01 Chorus 1&#10;1:45 Be Strong&#10;2:03 Chorus 2&#10;2:40 A Message to the Kids&#10;2:49 Subscribe Message End Screen" id="105" name="Google Shape;105;p20" title="There's So Much You Can Do | Jack Hartmann Don't Give Up">
            <a:hlinkClick r:id="rId3"/>
          </p:cNvPr>
          <p:cNvPicPr preferRelativeResize="0"/>
          <p:nvPr/>
        </p:nvPicPr>
        <p:blipFill>
          <a:blip r:embed="rId4">
            <a:alphaModFix/>
          </a:blip>
          <a:stretch>
            <a:fillRect/>
          </a:stretch>
        </p:blipFill>
        <p:spPr>
          <a:xfrm>
            <a:off x="252985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