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Lst>
  <p:sldSz cy="5143500" cx="9144000"/>
  <p:notesSz cx="6858000" cy="9144000"/>
  <p:embeddedFontLst>
    <p:embeddedFont>
      <p:font typeface="Poppins"/>
      <p:regular r:id="rId14"/>
      <p:bold r:id="rId15"/>
      <p:italic r:id="rId16"/>
      <p:boldItalic r:id="rId17"/>
    </p:embeddedFont>
    <p:embeddedFont>
      <p:font typeface="Montserrat"/>
      <p:regular r:id="rId18"/>
      <p:bold r:id="rId19"/>
      <p:italic r:id="rId20"/>
      <p:boldItalic r:id="rId21"/>
    </p:embeddedFont>
    <p:embeddedFont>
      <p:font typeface="Permanent Marker"/>
      <p:regular r:id="rId22"/>
    </p:embeddedFont>
    <p:embeddedFont>
      <p:font typeface="Pacifico"/>
      <p:regular r:id="rId23"/>
    </p:embeddedFont>
    <p:embeddedFont>
      <p:font typeface="Josefin Sans"/>
      <p:regular r:id="rId24"/>
      <p:bold r:id="rId25"/>
      <p:italic r:id="rId26"/>
      <p:boldItalic r:id="rId27"/>
    </p:embeddedFont>
    <p:embeddedFont>
      <p:font typeface="Comfortaa"/>
      <p:regular r:id="rId28"/>
      <p:bold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20" Type="http://schemas.openxmlformats.org/officeDocument/2006/relationships/font" Target="fonts/Montserrat-italic.fntdata"/><Relationship Id="rId22" Type="http://schemas.openxmlformats.org/officeDocument/2006/relationships/font" Target="fonts/PermanentMarker-regular.fntdata"/><Relationship Id="rId21" Type="http://schemas.openxmlformats.org/officeDocument/2006/relationships/font" Target="fonts/Montserrat-boldItalic.fntdata"/><Relationship Id="rId24" Type="http://schemas.openxmlformats.org/officeDocument/2006/relationships/font" Target="fonts/JosefinSans-regular.fntdata"/><Relationship Id="rId23" Type="http://schemas.openxmlformats.org/officeDocument/2006/relationships/font" Target="fonts/Pacifico-regular.fntdata"/><Relationship Id="rId26" Type="http://schemas.openxmlformats.org/officeDocument/2006/relationships/font" Target="fonts/JosefinSans-italic.fntdata"/><Relationship Id="rId25" Type="http://schemas.openxmlformats.org/officeDocument/2006/relationships/font" Target="fonts/JosefinSans-bold.fntdata"/><Relationship Id="rId28" Type="http://schemas.openxmlformats.org/officeDocument/2006/relationships/font" Target="fonts/Comfortaa-regular.fntdata"/><Relationship Id="rId27" Type="http://schemas.openxmlformats.org/officeDocument/2006/relationships/font" Target="fonts/JosefinSans-boldItalic.fntdata"/><Relationship Id="rId29" Type="http://schemas.openxmlformats.org/officeDocument/2006/relationships/font" Target="fonts/Comfortaa-bold.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font" Target="fonts/Poppins-bold.fntdata"/><Relationship Id="rId14" Type="http://schemas.openxmlformats.org/officeDocument/2006/relationships/font" Target="fonts/Poppins-regular.fntdata"/><Relationship Id="rId17" Type="http://schemas.openxmlformats.org/officeDocument/2006/relationships/font" Target="fonts/Poppins-boldItalic.fntdata"/><Relationship Id="rId16" Type="http://schemas.openxmlformats.org/officeDocument/2006/relationships/font" Target="fonts/Poppins-italic.fntdata"/><Relationship Id="rId19" Type="http://schemas.openxmlformats.org/officeDocument/2006/relationships/font" Target="fonts/Montserrat-bold.fntdata"/><Relationship Id="rId18" Type="http://schemas.openxmlformats.org/officeDocument/2006/relationships/font" Target="fonts/Montserrat-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8d7fac0f0e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8d7fac0f0e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8d7fac0f0e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8d7fac0f0e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8d7fac0f0e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8d7fac0f0e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8c60c1b2eb_3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8c60c1b2eb_3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8d7fac0f0e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8d7fac0f0e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8d954a3f7e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8d954a3f7e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8c60c1b2eb_3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8c60c1b2eb_3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0" Type="http://schemas.openxmlformats.org/officeDocument/2006/relationships/image" Target="../media/image8.png"/><Relationship Id="rId11" Type="http://schemas.openxmlformats.org/officeDocument/2006/relationships/hyperlink" Target="https://media.giphy.com/media/3boPPdHk2ueo8/giphy.gif" TargetMode="External"/><Relationship Id="rId22" Type="http://schemas.openxmlformats.org/officeDocument/2006/relationships/image" Target="../media/image9.png"/><Relationship Id="rId10" Type="http://schemas.openxmlformats.org/officeDocument/2006/relationships/image" Target="../media/image16.png"/><Relationship Id="rId21" Type="http://schemas.openxmlformats.org/officeDocument/2006/relationships/image" Target="../media/image51.png"/><Relationship Id="rId13" Type="http://schemas.openxmlformats.org/officeDocument/2006/relationships/image" Target="../media/image17.png"/><Relationship Id="rId12"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g"/><Relationship Id="rId4" Type="http://schemas.openxmlformats.org/officeDocument/2006/relationships/image" Target="../media/image6.png"/><Relationship Id="rId9" Type="http://schemas.openxmlformats.org/officeDocument/2006/relationships/hyperlink" Target="https://media.giphy.com/media/lrQ2T4iMddQhG/source.gif" TargetMode="External"/><Relationship Id="rId15" Type="http://schemas.openxmlformats.org/officeDocument/2006/relationships/image" Target="../media/image13.png"/><Relationship Id="rId14" Type="http://schemas.openxmlformats.org/officeDocument/2006/relationships/hyperlink" Target="https://media.giphy.com/media/CWaKpKNmHinsY/giphy.gif" TargetMode="External"/><Relationship Id="rId17" Type="http://schemas.openxmlformats.org/officeDocument/2006/relationships/hyperlink" Target="https://forms.gle/NQ7docY6LHAqAfdJ7" TargetMode="External"/><Relationship Id="rId16" Type="http://schemas.openxmlformats.org/officeDocument/2006/relationships/image" Target="../media/image18.png"/><Relationship Id="rId5" Type="http://schemas.openxmlformats.org/officeDocument/2006/relationships/image" Target="../media/image94.png"/><Relationship Id="rId19" Type="http://schemas.openxmlformats.org/officeDocument/2006/relationships/image" Target="../media/image7.png"/><Relationship Id="rId6" Type="http://schemas.openxmlformats.org/officeDocument/2006/relationships/image" Target="../media/image1.png"/><Relationship Id="rId18" Type="http://schemas.openxmlformats.org/officeDocument/2006/relationships/hyperlink" Target="https://forms.gle/NQ7docY6LHAqAfdJ7" TargetMode="External"/><Relationship Id="rId7" Type="http://schemas.openxmlformats.org/officeDocument/2006/relationships/image" Target="../media/image2.png"/><Relationship Id="rId8" Type="http://schemas.openxmlformats.org/officeDocument/2006/relationships/hyperlink" Target="https://sites.google.com/chclc.org/cherry-hill-high-school-west-g/home?authuser=0" TargetMode="External"/></Relationships>
</file>

<file path=ppt/slides/_rels/slide2.xml.rels><?xml version="1.0" encoding="UTF-8" standalone="yes"?><Relationships xmlns="http://schemas.openxmlformats.org/package/2006/relationships"><Relationship Id="rId20" Type="http://schemas.openxmlformats.org/officeDocument/2006/relationships/hyperlink" Target="https://www.cacareerzone.org/budget/" TargetMode="External"/><Relationship Id="rId22" Type="http://schemas.openxmlformats.org/officeDocument/2006/relationships/image" Target="../media/image58.png"/><Relationship Id="rId21" Type="http://schemas.openxmlformats.org/officeDocument/2006/relationships/hyperlink" Target="https://drive.google.com/file/d/18u_HUYBpNuK5xEZkPfPuAr2JWIko1rxl/view?usp=sharing" TargetMode="External"/><Relationship Id="rId24" Type="http://schemas.openxmlformats.org/officeDocument/2006/relationships/hyperlink" Target="https://youtu.be/1lZfWk8ISTs" TargetMode="External"/><Relationship Id="rId23" Type="http://schemas.openxmlformats.org/officeDocument/2006/relationships/hyperlink" Target="http://www.njnextstop.org/njnextstop/career/index.html" TargetMode="External"/><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jpg"/><Relationship Id="rId4" Type="http://schemas.openxmlformats.org/officeDocument/2006/relationships/hyperlink" Target="https://media.giphy.com/media/3o7TKzfzu4bXh8RqzC/source.gif" TargetMode="External"/><Relationship Id="rId9" Type="http://schemas.openxmlformats.org/officeDocument/2006/relationships/image" Target="../media/image14.jpg"/><Relationship Id="rId26" Type="http://schemas.openxmlformats.org/officeDocument/2006/relationships/image" Target="../media/image28.png"/><Relationship Id="rId25" Type="http://schemas.openxmlformats.org/officeDocument/2006/relationships/image" Target="../media/image21.png"/><Relationship Id="rId28" Type="http://schemas.openxmlformats.org/officeDocument/2006/relationships/image" Target="../media/image20.png"/><Relationship Id="rId27" Type="http://schemas.openxmlformats.org/officeDocument/2006/relationships/image" Target="../media/image27.png"/><Relationship Id="rId5" Type="http://schemas.openxmlformats.org/officeDocument/2006/relationships/image" Target="../media/image5.png"/><Relationship Id="rId6" Type="http://schemas.openxmlformats.org/officeDocument/2006/relationships/image" Target="../media/image8.png"/><Relationship Id="rId29" Type="http://schemas.openxmlformats.org/officeDocument/2006/relationships/hyperlink" Target="https://www.nj.gov/comptroller/news/docs/statecolleges.pdf" TargetMode="External"/><Relationship Id="rId7" Type="http://schemas.openxmlformats.org/officeDocument/2006/relationships/image" Target="../media/image12.png"/><Relationship Id="rId8" Type="http://schemas.openxmlformats.org/officeDocument/2006/relationships/image" Target="../media/image51.png"/><Relationship Id="rId31" Type="http://schemas.openxmlformats.org/officeDocument/2006/relationships/image" Target="../media/image22.png"/><Relationship Id="rId30" Type="http://schemas.openxmlformats.org/officeDocument/2006/relationships/image" Target="../media/image41.png"/><Relationship Id="rId11" Type="http://schemas.openxmlformats.org/officeDocument/2006/relationships/hyperlink" Target="https://www.youtube.com/watch?v=PXAk-LaNmW8" TargetMode="External"/><Relationship Id="rId33" Type="http://schemas.openxmlformats.org/officeDocument/2006/relationships/image" Target="../media/image24.png"/><Relationship Id="rId10" Type="http://schemas.openxmlformats.org/officeDocument/2006/relationships/image" Target="../media/image15.png"/><Relationship Id="rId32" Type="http://schemas.openxmlformats.org/officeDocument/2006/relationships/image" Target="../media/image26.png"/><Relationship Id="rId13" Type="http://schemas.openxmlformats.org/officeDocument/2006/relationships/image" Target="../media/image11.png"/><Relationship Id="rId35" Type="http://schemas.openxmlformats.org/officeDocument/2006/relationships/hyperlink" Target="https://portal.njcis.intocareers.org/about-us/" TargetMode="External"/><Relationship Id="rId12" Type="http://schemas.openxmlformats.org/officeDocument/2006/relationships/image" Target="../media/image19.png"/><Relationship Id="rId34" Type="http://schemas.openxmlformats.org/officeDocument/2006/relationships/image" Target="../media/image29.png"/><Relationship Id="rId15" Type="http://schemas.openxmlformats.org/officeDocument/2006/relationships/hyperlink" Target="http://www.njnextstop.org/njnextstop/career/step1/index.html" TargetMode="External"/><Relationship Id="rId37" Type="http://schemas.openxmlformats.org/officeDocument/2006/relationships/image" Target="../media/image34.png"/><Relationship Id="rId14" Type="http://schemas.openxmlformats.org/officeDocument/2006/relationships/hyperlink" Target="http://www.njnextstop.org/njnextstop/career/step1/index.html" TargetMode="External"/><Relationship Id="rId36" Type="http://schemas.openxmlformats.org/officeDocument/2006/relationships/image" Target="../media/image31.png"/><Relationship Id="rId17" Type="http://schemas.openxmlformats.org/officeDocument/2006/relationships/hyperlink" Target="http://www.njnextstop.org/njnextstop/career/step1/index.html" TargetMode="External"/><Relationship Id="rId16" Type="http://schemas.openxmlformats.org/officeDocument/2006/relationships/hyperlink" Target="http://www.njnextstop.org/njnextstop/career/step1/index.html" TargetMode="External"/><Relationship Id="rId19" Type="http://schemas.openxmlformats.org/officeDocument/2006/relationships/hyperlink" Target="https://www.cacareerzone.org/budget/" TargetMode="External"/><Relationship Id="rId18" Type="http://schemas.openxmlformats.org/officeDocument/2006/relationships/hyperlink" Target="https://www.cacareerzone.org/budget/" TargetMode="External"/></Relationships>
</file>

<file path=ppt/slides/_rels/slide3.xml.rels><?xml version="1.0" encoding="UTF-8" standalone="yes"?><Relationships xmlns="http://schemas.openxmlformats.org/package/2006/relationships"><Relationship Id="rId40" Type="http://schemas.openxmlformats.org/officeDocument/2006/relationships/image" Target="../media/image24.png"/><Relationship Id="rId20" Type="http://schemas.openxmlformats.org/officeDocument/2006/relationships/hyperlink" Target="https://sites.google.com/chclc.org/cherry-hill-high-school-west-g/scholarships?authuser=0" TargetMode="External"/><Relationship Id="rId42" Type="http://schemas.openxmlformats.org/officeDocument/2006/relationships/hyperlink" Target="https://drive.google.com/file/d/1f3gzGByULXLRqXIWsZw17-p7dPbey8ya/view" TargetMode="External"/><Relationship Id="rId41" Type="http://schemas.openxmlformats.org/officeDocument/2006/relationships/image" Target="../media/image40.png"/><Relationship Id="rId22" Type="http://schemas.openxmlformats.org/officeDocument/2006/relationships/hyperlink" Target="https://www.state.nj.us/nj/employ/" TargetMode="External"/><Relationship Id="rId44" Type="http://schemas.openxmlformats.org/officeDocument/2006/relationships/image" Target="../media/image48.png"/><Relationship Id="rId21" Type="http://schemas.openxmlformats.org/officeDocument/2006/relationships/image" Target="../media/image32.png"/><Relationship Id="rId43" Type="http://schemas.openxmlformats.org/officeDocument/2006/relationships/image" Target="../media/image63.png"/><Relationship Id="rId24" Type="http://schemas.openxmlformats.org/officeDocument/2006/relationships/hyperlink" Target="https://drive.google.com/file/d/1Q9z85neHv5IW8g7uVMcMv6anpzX-Dk5p/view?usp=sharing" TargetMode="External"/><Relationship Id="rId46" Type="http://schemas.openxmlformats.org/officeDocument/2006/relationships/image" Target="../media/image44.png"/><Relationship Id="rId23" Type="http://schemas.openxmlformats.org/officeDocument/2006/relationships/image" Target="../media/image36.png"/><Relationship Id="rId45" Type="http://schemas.openxmlformats.org/officeDocument/2006/relationships/hyperlink" Target="https://studentaid.gov/articles/know-your-fafsa-deadlines/" TargetMode="External"/><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7.jpg"/><Relationship Id="rId4" Type="http://schemas.openxmlformats.org/officeDocument/2006/relationships/hyperlink" Target="https://www.nbcnews.com/better/health/indoor-plants-can-instantly-boost-your-health-happiness-ncna781806" TargetMode="External"/><Relationship Id="rId9" Type="http://schemas.openxmlformats.org/officeDocument/2006/relationships/hyperlink" Target="https://www.usaa.com/inet/wc/adv_advice-career-applyingforfinaid-ig?akredirect=true" TargetMode="External"/><Relationship Id="rId26" Type="http://schemas.openxmlformats.org/officeDocument/2006/relationships/hyperlink" Target="https://drive.google.com/file/d/1Q9z85neHv5IW8g7uVMcMv6anpzX-Dk5p/view?usp=sharing" TargetMode="External"/><Relationship Id="rId48" Type="http://schemas.openxmlformats.org/officeDocument/2006/relationships/image" Target="../media/image54.png"/><Relationship Id="rId25" Type="http://schemas.openxmlformats.org/officeDocument/2006/relationships/hyperlink" Target="https://drive.google.com/file/d/1Q9z85neHv5IW8g7uVMcMv6anpzX-Dk5p/view?usp=sharing" TargetMode="External"/><Relationship Id="rId47" Type="http://schemas.openxmlformats.org/officeDocument/2006/relationships/hyperlink" Target="https://www.choosenj.com/be-more-in-nj/" TargetMode="External"/><Relationship Id="rId28" Type="http://schemas.openxmlformats.org/officeDocument/2006/relationships/hyperlink" Target="https://www.youtube.com/watch?v=H_iS7gmQd9o&amp;feature=emb_rel_pause" TargetMode="External"/><Relationship Id="rId27" Type="http://schemas.openxmlformats.org/officeDocument/2006/relationships/image" Target="../media/image17.png"/><Relationship Id="rId5" Type="http://schemas.openxmlformats.org/officeDocument/2006/relationships/image" Target="../media/image25.png"/><Relationship Id="rId6" Type="http://schemas.openxmlformats.org/officeDocument/2006/relationships/image" Target="../media/image51.png"/><Relationship Id="rId29" Type="http://schemas.openxmlformats.org/officeDocument/2006/relationships/image" Target="../media/image39.png"/><Relationship Id="rId7" Type="http://schemas.openxmlformats.org/officeDocument/2006/relationships/image" Target="../media/image6.png"/><Relationship Id="rId8" Type="http://schemas.openxmlformats.org/officeDocument/2006/relationships/hyperlink" Target="https://www.usaa.com/inet/wc/adv_advice-career-applyingforfinaid-ig?akredirect=true" TargetMode="External"/><Relationship Id="rId31" Type="http://schemas.openxmlformats.org/officeDocument/2006/relationships/image" Target="../media/image42.png"/><Relationship Id="rId30" Type="http://schemas.openxmlformats.org/officeDocument/2006/relationships/hyperlink" Target="https://youtu.be/LK0bbu0y5AM" TargetMode="External"/><Relationship Id="rId11" Type="http://schemas.openxmlformats.org/officeDocument/2006/relationships/hyperlink" Target="https://www.usaa.com/inet/wc/adv_advice-career-applyingforfinaid-ig?akredirect=true" TargetMode="External"/><Relationship Id="rId33" Type="http://schemas.openxmlformats.org/officeDocument/2006/relationships/image" Target="../media/image33.png"/><Relationship Id="rId10" Type="http://schemas.openxmlformats.org/officeDocument/2006/relationships/hyperlink" Target="https://www.usaa.com/inet/wc/adv_advice-career-applyingforfinaid-ig?akredirect=true" TargetMode="External"/><Relationship Id="rId32" Type="http://schemas.openxmlformats.org/officeDocument/2006/relationships/hyperlink" Target="https://www.youtube.com/watch?v=H_iS7gmQd9o&amp;feature=emb_rel_pause" TargetMode="External"/><Relationship Id="rId13" Type="http://schemas.openxmlformats.org/officeDocument/2006/relationships/hyperlink" Target="https://studentaid.gov/sites/default/files/fafsa-process.png" TargetMode="External"/><Relationship Id="rId35" Type="http://schemas.openxmlformats.org/officeDocument/2006/relationships/image" Target="../media/image38.png"/><Relationship Id="rId12" Type="http://schemas.openxmlformats.org/officeDocument/2006/relationships/hyperlink" Target="https://studentaid.gov/sites/default/files/fafsa-process.png" TargetMode="External"/><Relationship Id="rId34" Type="http://schemas.openxmlformats.org/officeDocument/2006/relationships/hyperlink" Target="https://thescholarshipsystem.com/blog-for-students-families/what-is-efc-and-how-to-use-the-fafsa-efc-calculator/" TargetMode="External"/><Relationship Id="rId15" Type="http://schemas.openxmlformats.org/officeDocument/2006/relationships/image" Target="../media/image1.png"/><Relationship Id="rId37" Type="http://schemas.openxmlformats.org/officeDocument/2006/relationships/image" Target="../media/image35.png"/><Relationship Id="rId14" Type="http://schemas.openxmlformats.org/officeDocument/2006/relationships/hyperlink" Target="https://www.hesaa.org/Pages/NJAlternativeApplication.aspx" TargetMode="External"/><Relationship Id="rId36" Type="http://schemas.openxmlformats.org/officeDocument/2006/relationships/hyperlink" Target="https://www.hesaa.org/Pages/NJGrantsHome.aspx" TargetMode="External"/><Relationship Id="rId17" Type="http://schemas.openxmlformats.org/officeDocument/2006/relationships/image" Target="../media/image183.png"/><Relationship Id="rId39" Type="http://schemas.openxmlformats.org/officeDocument/2006/relationships/image" Target="../media/image43.jpg"/><Relationship Id="rId16" Type="http://schemas.openxmlformats.org/officeDocument/2006/relationships/image" Target="../media/image23.png"/><Relationship Id="rId38" Type="http://schemas.openxmlformats.org/officeDocument/2006/relationships/hyperlink" Target="https://www.csac.ca.gov/pod/financial-aid-checklist" TargetMode="External"/><Relationship Id="rId19" Type="http://schemas.openxmlformats.org/officeDocument/2006/relationships/image" Target="../media/image30.png"/><Relationship Id="rId18" Type="http://schemas.openxmlformats.org/officeDocument/2006/relationships/hyperlink" Target="https://www.scholarships.com/" TargetMode="External"/></Relationships>
</file>

<file path=ppt/slides/_rels/slide4.xml.rels><?xml version="1.0" encoding="UTF-8" standalone="yes"?><Relationships xmlns="http://schemas.openxmlformats.org/package/2006/relationships"><Relationship Id="rId40" Type="http://schemas.openxmlformats.org/officeDocument/2006/relationships/image" Target="../media/image75.png"/><Relationship Id="rId42" Type="http://schemas.openxmlformats.org/officeDocument/2006/relationships/image" Target="../media/image70.png"/><Relationship Id="rId41" Type="http://schemas.openxmlformats.org/officeDocument/2006/relationships/hyperlink" Target="https://admissions.tcnj.edu/" TargetMode="External"/><Relationship Id="rId44" Type="http://schemas.openxmlformats.org/officeDocument/2006/relationships/image" Target="../media/image73.png"/><Relationship Id="rId43" Type="http://schemas.openxmlformats.org/officeDocument/2006/relationships/hyperlink" Target="https://www.montclair.edu/admissions/" TargetMode="External"/><Relationship Id="rId46" Type="http://schemas.openxmlformats.org/officeDocument/2006/relationships/image" Target="../media/image127.png"/><Relationship Id="rId45" Type="http://schemas.openxmlformats.org/officeDocument/2006/relationships/hyperlink" Target="https://www.njit.edu/academics" TargetMode="External"/><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7.jpg"/><Relationship Id="rId4" Type="http://schemas.openxmlformats.org/officeDocument/2006/relationships/image" Target="../media/image1.png"/><Relationship Id="rId9" Type="http://schemas.openxmlformats.org/officeDocument/2006/relationships/hyperlink" Target="https://www.state.nj.us/highereducation/COVID-19.shtml" TargetMode="External"/><Relationship Id="rId48" Type="http://schemas.openxmlformats.org/officeDocument/2006/relationships/image" Target="../media/image68.png"/><Relationship Id="rId47" Type="http://schemas.openxmlformats.org/officeDocument/2006/relationships/hyperlink" Target="https://stockton.edu/admissions/index.html" TargetMode="External"/><Relationship Id="rId49" Type="http://schemas.openxmlformats.org/officeDocument/2006/relationships/hyperlink" Target="https://www.eliteprep.com/blog/2020/4/6/virtual-college-tours-you-can-take-from-home" TargetMode="External"/><Relationship Id="rId5" Type="http://schemas.openxmlformats.org/officeDocument/2006/relationships/image" Target="../media/image50.png"/><Relationship Id="rId6" Type="http://schemas.openxmlformats.org/officeDocument/2006/relationships/image" Target="../media/image8.png"/><Relationship Id="rId7" Type="http://schemas.openxmlformats.org/officeDocument/2006/relationships/image" Target="../media/image51.png"/><Relationship Id="rId8" Type="http://schemas.openxmlformats.org/officeDocument/2006/relationships/image" Target="../media/image6.png"/><Relationship Id="rId31" Type="http://schemas.openxmlformats.org/officeDocument/2006/relationships/hyperlink" Target="https://www.youtube.com/watch?v=J55xnFE0Ibo" TargetMode="External"/><Relationship Id="rId30" Type="http://schemas.openxmlformats.org/officeDocument/2006/relationships/image" Target="../media/image66.png"/><Relationship Id="rId33" Type="http://schemas.openxmlformats.org/officeDocument/2006/relationships/hyperlink" Target="https://www.rowan.edu/academics/degree_programs.html" TargetMode="External"/><Relationship Id="rId32" Type="http://schemas.openxmlformats.org/officeDocument/2006/relationships/image" Target="../media/image57.png"/><Relationship Id="rId35" Type="http://schemas.openxmlformats.org/officeDocument/2006/relationships/hyperlink" Target="https://www.rutgers.edu/academics/undergraduate" TargetMode="External"/><Relationship Id="rId34" Type="http://schemas.openxmlformats.org/officeDocument/2006/relationships/image" Target="../media/image59.png"/><Relationship Id="rId37" Type="http://schemas.openxmlformats.org/officeDocument/2006/relationships/hyperlink" Target="https://www.collegefairguide.com/new-jersey-national-college-fair" TargetMode="External"/><Relationship Id="rId36" Type="http://schemas.openxmlformats.org/officeDocument/2006/relationships/image" Target="../media/image62.png"/><Relationship Id="rId39" Type="http://schemas.openxmlformats.org/officeDocument/2006/relationships/hyperlink" Target="https://www.shu.edu/undergraduate-admissions/" TargetMode="External"/><Relationship Id="rId38" Type="http://schemas.openxmlformats.org/officeDocument/2006/relationships/image" Target="../media/image67.png"/><Relationship Id="rId20" Type="http://schemas.openxmlformats.org/officeDocument/2006/relationships/image" Target="../media/image52.png"/><Relationship Id="rId22" Type="http://schemas.openxmlformats.org/officeDocument/2006/relationships/hyperlink" Target="https://www.nacacfairs.org/learn/apply/preparing-for-college-senior-checklist/" TargetMode="External"/><Relationship Id="rId21" Type="http://schemas.openxmlformats.org/officeDocument/2006/relationships/image" Target="../media/image23.png"/><Relationship Id="rId24" Type="http://schemas.openxmlformats.org/officeDocument/2006/relationships/image" Target="../media/image60.png"/><Relationship Id="rId23" Type="http://schemas.openxmlformats.org/officeDocument/2006/relationships/image" Target="../media/image43.jpg"/><Relationship Id="rId26" Type="http://schemas.openxmlformats.org/officeDocument/2006/relationships/hyperlink" Target="http://www.ncaa.org/sport-science-institute/coronavirus-covid-19" TargetMode="External"/><Relationship Id="rId25" Type="http://schemas.openxmlformats.org/officeDocument/2006/relationships/hyperlink" Target="https://web3.ncaa.org/ecwr3/" TargetMode="External"/><Relationship Id="rId28" Type="http://schemas.openxmlformats.org/officeDocument/2006/relationships/image" Target="../media/image65.png"/><Relationship Id="rId27" Type="http://schemas.openxmlformats.org/officeDocument/2006/relationships/hyperlink" Target="https://drive.google.com/file/d/1-bTAncWGyx6Fym0LY-Hh5Ntw9B_AaVE9/view" TargetMode="External"/><Relationship Id="rId29" Type="http://schemas.openxmlformats.org/officeDocument/2006/relationships/image" Target="../media/image20.png"/><Relationship Id="rId50" Type="http://schemas.openxmlformats.org/officeDocument/2006/relationships/image" Target="../media/image76.png"/><Relationship Id="rId11" Type="http://schemas.openxmlformats.org/officeDocument/2006/relationships/hyperlink" Target="https://www.ucan-network.org/" TargetMode="External"/><Relationship Id="rId10" Type="http://schemas.openxmlformats.org/officeDocument/2006/relationships/image" Target="../media/image49.png"/><Relationship Id="rId13" Type="http://schemas.openxmlformats.org/officeDocument/2006/relationships/hyperlink" Target="https://nj.gov/education/parents/grad.pdf" TargetMode="External"/><Relationship Id="rId12" Type="http://schemas.openxmlformats.org/officeDocument/2006/relationships/image" Target="../media/image46.png"/><Relationship Id="rId15" Type="http://schemas.openxmlformats.org/officeDocument/2006/relationships/image" Target="../media/image55.png"/><Relationship Id="rId14" Type="http://schemas.openxmlformats.org/officeDocument/2006/relationships/image" Target="../media/image45.png"/><Relationship Id="rId17" Type="http://schemas.openxmlformats.org/officeDocument/2006/relationships/hyperlink" Target="https://hbculifestyle.com/hbcus-101-getting-started/" TargetMode="External"/><Relationship Id="rId16" Type="http://schemas.openxmlformats.org/officeDocument/2006/relationships/image" Target="../media/image53.png"/><Relationship Id="rId19" Type="http://schemas.openxmlformats.org/officeDocument/2006/relationships/hyperlink" Target="https://www.commonapp.org/" TargetMode="External"/><Relationship Id="rId18" Type="http://schemas.openxmlformats.org/officeDocument/2006/relationships/image" Target="../media/image56.png"/></Relationships>
</file>

<file path=ppt/slides/_rels/slide5.xml.rels><?xml version="1.0" encoding="UTF-8" standalone="yes"?><Relationships xmlns="http://schemas.openxmlformats.org/package/2006/relationships"><Relationship Id="rId40" Type="http://schemas.openxmlformats.org/officeDocument/2006/relationships/image" Target="../media/image93.png"/><Relationship Id="rId42" Type="http://schemas.openxmlformats.org/officeDocument/2006/relationships/hyperlink" Target="https://www.rcbc.edu/student-life" TargetMode="External"/><Relationship Id="rId41" Type="http://schemas.openxmlformats.org/officeDocument/2006/relationships/image" Target="../media/image88.png"/><Relationship Id="rId44" Type="http://schemas.openxmlformats.org/officeDocument/2006/relationships/hyperlink" Target="https://www.camdencc.edu/student_life/" TargetMode="External"/><Relationship Id="rId43" Type="http://schemas.openxmlformats.org/officeDocument/2006/relationships/image" Target="../media/image170.jpg"/><Relationship Id="rId46" Type="http://schemas.openxmlformats.org/officeDocument/2006/relationships/image" Target="../media/image137.png"/><Relationship Id="rId45" Type="http://schemas.openxmlformats.org/officeDocument/2006/relationships/image" Target="../media/image135.jpg"/><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61.jpg"/><Relationship Id="rId4" Type="http://schemas.openxmlformats.org/officeDocument/2006/relationships/image" Target="../media/image77.png"/><Relationship Id="rId9" Type="http://schemas.openxmlformats.org/officeDocument/2006/relationships/image" Target="../media/image89.png"/><Relationship Id="rId48" Type="http://schemas.openxmlformats.org/officeDocument/2006/relationships/image" Target="../media/image105.png"/><Relationship Id="rId47" Type="http://schemas.openxmlformats.org/officeDocument/2006/relationships/hyperlink" Target="https://www.rcbc.edu/athletics" TargetMode="External"/><Relationship Id="rId49" Type="http://schemas.openxmlformats.org/officeDocument/2006/relationships/hyperlink" Target="https://www.camdencc.edu/student_life/athletics/" TargetMode="External"/><Relationship Id="rId5" Type="http://schemas.openxmlformats.org/officeDocument/2006/relationships/image" Target="../media/image64.jpg"/><Relationship Id="rId6" Type="http://schemas.openxmlformats.org/officeDocument/2006/relationships/image" Target="../media/image72.png"/><Relationship Id="rId7" Type="http://schemas.openxmlformats.org/officeDocument/2006/relationships/image" Target="../media/image69.png"/><Relationship Id="rId8" Type="http://schemas.openxmlformats.org/officeDocument/2006/relationships/hyperlink" Target="https://satirglobal.org/wp-content/uploads/2017/03/New-I-am-me-679x1024.jpg" TargetMode="External"/><Relationship Id="rId31" Type="http://schemas.openxmlformats.org/officeDocument/2006/relationships/hyperlink" Target="https://www.rcsj.edu/CollegeOverview" TargetMode="External"/><Relationship Id="rId30" Type="http://schemas.openxmlformats.org/officeDocument/2006/relationships/image" Target="../media/image112.png"/><Relationship Id="rId33" Type="http://schemas.openxmlformats.org/officeDocument/2006/relationships/hyperlink" Target="https://www.hesaa.org/Pages/ccog.aspx" TargetMode="External"/><Relationship Id="rId32" Type="http://schemas.openxmlformats.org/officeDocument/2006/relationships/image" Target="../media/image80.png"/><Relationship Id="rId35" Type="http://schemas.openxmlformats.org/officeDocument/2006/relationships/hyperlink" Target="https://www.bestvalueschools.com/community-college/" TargetMode="External"/><Relationship Id="rId34" Type="http://schemas.openxmlformats.org/officeDocument/2006/relationships/image" Target="../media/image87.png"/><Relationship Id="rId37" Type="http://schemas.openxmlformats.org/officeDocument/2006/relationships/image" Target="../media/image100.png"/><Relationship Id="rId36" Type="http://schemas.openxmlformats.org/officeDocument/2006/relationships/image" Target="../media/image116.png"/><Relationship Id="rId39" Type="http://schemas.openxmlformats.org/officeDocument/2006/relationships/hyperlink" Target="https://www.camdencc.edu/about-1/for-school-districts/dual-credit/" TargetMode="External"/><Relationship Id="rId38" Type="http://schemas.openxmlformats.org/officeDocument/2006/relationships/image" Target="../media/image51.png"/><Relationship Id="rId20" Type="http://schemas.openxmlformats.org/officeDocument/2006/relationships/hyperlink" Target="https://docs.google.com/presentation/d/14kV5Ardg0wAQIO3_mGUiA_rzv2VeoSNN97EiRxgIhvw/edit?usp=sharing" TargetMode="External"/><Relationship Id="rId22" Type="http://schemas.openxmlformats.org/officeDocument/2006/relationships/image" Target="../media/image85.png"/><Relationship Id="rId21" Type="http://schemas.openxmlformats.org/officeDocument/2006/relationships/image" Target="../media/image84.png"/><Relationship Id="rId24" Type="http://schemas.openxmlformats.org/officeDocument/2006/relationships/image" Target="../media/image81.png"/><Relationship Id="rId23" Type="http://schemas.openxmlformats.org/officeDocument/2006/relationships/hyperlink" Target="https://www.rcbc.edu/cap" TargetMode="External"/><Relationship Id="rId26" Type="http://schemas.openxmlformats.org/officeDocument/2006/relationships/image" Target="../media/image83.png"/><Relationship Id="rId25" Type="http://schemas.openxmlformats.org/officeDocument/2006/relationships/hyperlink" Target="https://www.norcocollege.edu/stepstoenroll/Pages/enroll.aspx" TargetMode="External"/><Relationship Id="rId28" Type="http://schemas.openxmlformats.org/officeDocument/2006/relationships/image" Target="../media/image86.png"/><Relationship Id="rId27" Type="http://schemas.openxmlformats.org/officeDocument/2006/relationships/hyperlink" Target="https://www.camdencc.edu/about-1/" TargetMode="External"/><Relationship Id="rId29" Type="http://schemas.openxmlformats.org/officeDocument/2006/relationships/hyperlink" Target="https://www.rcbc.edu/" TargetMode="External"/><Relationship Id="rId50" Type="http://schemas.openxmlformats.org/officeDocument/2006/relationships/image" Target="../media/image99.png"/><Relationship Id="rId11" Type="http://schemas.openxmlformats.org/officeDocument/2006/relationships/image" Target="../media/image71.png"/><Relationship Id="rId10" Type="http://schemas.openxmlformats.org/officeDocument/2006/relationships/image" Target="../media/image78.png"/><Relationship Id="rId13" Type="http://schemas.openxmlformats.org/officeDocument/2006/relationships/hyperlink" Target="https://www.camdencc.edu/admissions-financial-aid/how-to-apply/" TargetMode="External"/><Relationship Id="rId12" Type="http://schemas.openxmlformats.org/officeDocument/2006/relationships/image" Target="../media/image74.png"/><Relationship Id="rId15" Type="http://schemas.openxmlformats.org/officeDocument/2006/relationships/hyperlink" Target="https://www.californiacolleges.edu/#/benefits-of-california-community-colleges" TargetMode="External"/><Relationship Id="rId14" Type="http://schemas.openxmlformats.org/officeDocument/2006/relationships/image" Target="../media/image79.png"/><Relationship Id="rId17" Type="http://schemas.openxmlformats.org/officeDocument/2006/relationships/image" Target="../media/image90.png"/><Relationship Id="rId16" Type="http://schemas.openxmlformats.org/officeDocument/2006/relationships/image" Target="../media/image82.png"/><Relationship Id="rId19" Type="http://schemas.openxmlformats.org/officeDocument/2006/relationships/hyperlink" Target="https://docs.google.com/presentation/d/14kV5Ardg0wAQIO3_mGUiA_rzv2VeoSNN97EiRxgIhvw/edit?usp=sharing" TargetMode="External"/><Relationship Id="rId18" Type="http://schemas.openxmlformats.org/officeDocument/2006/relationships/hyperlink" Target="https://docs.google.com/presentation/d/14kV5Ardg0wAQIO3_mGUiA_rzv2VeoSNN97EiRxgIhvw/edit?usp=sharing" TargetMode="External"/></Relationships>
</file>

<file path=ppt/slides/_rels/slide6.xml.rels><?xml version="1.0" encoding="UTF-8" standalone="yes"?><Relationships xmlns="http://schemas.openxmlformats.org/package/2006/relationships"><Relationship Id="rId40" Type="http://schemas.openxmlformats.org/officeDocument/2006/relationships/image" Target="../media/image118.png"/><Relationship Id="rId42" Type="http://schemas.openxmlformats.org/officeDocument/2006/relationships/image" Target="../media/image120.png"/><Relationship Id="rId41" Type="http://schemas.openxmlformats.org/officeDocument/2006/relationships/hyperlink" Target="https://www.rcbc.edu/workforce/training" TargetMode="External"/><Relationship Id="rId44" Type="http://schemas.openxmlformats.org/officeDocument/2006/relationships/image" Target="../media/image119.png"/><Relationship Id="rId43" Type="http://schemas.openxmlformats.org/officeDocument/2006/relationships/hyperlink" Target="https://www.camdencc.edu/academics-1/trade-careers/" TargetMode="External"/><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92.jpg"/><Relationship Id="rId4" Type="http://schemas.openxmlformats.org/officeDocument/2006/relationships/image" Target="../media/image51.png"/><Relationship Id="rId9" Type="http://schemas.openxmlformats.org/officeDocument/2006/relationships/image" Target="../media/image114.png"/><Relationship Id="rId5" Type="http://schemas.openxmlformats.org/officeDocument/2006/relationships/hyperlink" Target="https://www.nj.gov/education/cte/" TargetMode="External"/><Relationship Id="rId6" Type="http://schemas.openxmlformats.org/officeDocument/2006/relationships/image" Target="../media/image95.png"/><Relationship Id="rId7" Type="http://schemas.openxmlformats.org/officeDocument/2006/relationships/image" Target="../media/image91.png"/><Relationship Id="rId8" Type="http://schemas.openxmlformats.org/officeDocument/2006/relationships/image" Target="../media/image1.png"/><Relationship Id="rId31" Type="http://schemas.openxmlformats.org/officeDocument/2006/relationships/hyperlink" Target="https://www.stanleyblackanddecker.com/careers/working-here" TargetMode="External"/><Relationship Id="rId30" Type="http://schemas.openxmlformats.org/officeDocument/2006/relationships/image" Target="../media/image110.png"/><Relationship Id="rId33" Type="http://schemas.openxmlformats.org/officeDocument/2006/relationships/image" Target="../media/image107.png"/><Relationship Id="rId32" Type="http://schemas.openxmlformats.org/officeDocument/2006/relationships/image" Target="../media/image109.png"/><Relationship Id="rId35" Type="http://schemas.openxmlformats.org/officeDocument/2006/relationships/hyperlink" Target="https://www.peacecorps.gov/" TargetMode="External"/><Relationship Id="rId34" Type="http://schemas.openxmlformats.org/officeDocument/2006/relationships/image" Target="../media/image108.png"/><Relationship Id="rId37" Type="http://schemas.openxmlformats.org/officeDocument/2006/relationships/hyperlink" Target="https://www.carpenters.org/citf-training/" TargetMode="External"/><Relationship Id="rId36" Type="http://schemas.openxmlformats.org/officeDocument/2006/relationships/image" Target="../media/image115.png"/><Relationship Id="rId39" Type="http://schemas.openxmlformats.org/officeDocument/2006/relationships/hyperlink" Target="https://www.nj.gov/labor/career-services/apprenticeship/" TargetMode="External"/><Relationship Id="rId38" Type="http://schemas.openxmlformats.org/officeDocument/2006/relationships/image" Target="../media/image121.png"/><Relationship Id="rId20" Type="http://schemas.openxmlformats.org/officeDocument/2006/relationships/image" Target="../media/image103.png"/><Relationship Id="rId22" Type="http://schemas.openxmlformats.org/officeDocument/2006/relationships/image" Target="../media/image111.png"/><Relationship Id="rId21" Type="http://schemas.openxmlformats.org/officeDocument/2006/relationships/hyperlink" Target="https://usmechanicedu.com/nj/#uschools" TargetMode="External"/><Relationship Id="rId24" Type="http://schemas.openxmlformats.org/officeDocument/2006/relationships/image" Target="../media/image101.png"/><Relationship Id="rId23" Type="http://schemas.openxmlformats.org/officeDocument/2006/relationships/hyperlink" Target="https://youtu.be/CdXcYRH2uHY" TargetMode="External"/><Relationship Id="rId26" Type="http://schemas.openxmlformats.org/officeDocument/2006/relationships/image" Target="../media/image104.png"/><Relationship Id="rId25" Type="http://schemas.openxmlformats.org/officeDocument/2006/relationships/hyperlink" Target="http://news.cnusd.net/flipbook/CTE/mobile/index.html" TargetMode="External"/><Relationship Id="rId28" Type="http://schemas.openxmlformats.org/officeDocument/2006/relationships/image" Target="../media/image113.png"/><Relationship Id="rId27" Type="http://schemas.openxmlformats.org/officeDocument/2006/relationships/hyperlink" Target="https://youtu.be/Vl293dCZ03s" TargetMode="External"/><Relationship Id="rId29" Type="http://schemas.openxmlformats.org/officeDocument/2006/relationships/hyperlink" Target="https://www.lincolntech.edu/campus/moorestown-nj" TargetMode="External"/><Relationship Id="rId11" Type="http://schemas.openxmlformats.org/officeDocument/2006/relationships/hyperlink" Target="https://www.joinjobcorps.com/gen2/?utm_source=youtube&amp;utm_medium=organic" TargetMode="External"/><Relationship Id="rId10" Type="http://schemas.openxmlformats.org/officeDocument/2006/relationships/image" Target="../media/image98.png"/><Relationship Id="rId13" Type="http://schemas.openxmlformats.org/officeDocument/2006/relationships/hyperlink" Target="https://youtu.be/okIB65YlwaM" TargetMode="External"/><Relationship Id="rId12" Type="http://schemas.openxmlformats.org/officeDocument/2006/relationships/image" Target="../media/image96.png"/><Relationship Id="rId15" Type="http://schemas.openxmlformats.org/officeDocument/2006/relationships/hyperlink" Target="https://ifti.edu/become-an-apprentice/" TargetMode="External"/><Relationship Id="rId14" Type="http://schemas.openxmlformats.org/officeDocument/2006/relationships/image" Target="../media/image97.png"/><Relationship Id="rId17" Type="http://schemas.openxmlformats.org/officeDocument/2006/relationships/hyperlink" Target="https://nabtu.org/apprenticeship-and-training/" TargetMode="External"/><Relationship Id="rId16" Type="http://schemas.openxmlformats.org/officeDocument/2006/relationships/image" Target="../media/image106.png"/><Relationship Id="rId19" Type="http://schemas.openxmlformats.org/officeDocument/2006/relationships/hyperlink" Target="https://www.youtube.com/watch?v=Z3bAWi3NozU&amp;feature=youtu.be" TargetMode="External"/><Relationship Id="rId18" Type="http://schemas.openxmlformats.org/officeDocument/2006/relationships/image" Target="../media/image102.png"/></Relationships>
</file>

<file path=ppt/slides/_rels/slide7.xml.rels><?xml version="1.0" encoding="UTF-8" standalone="yes"?><Relationships xmlns="http://schemas.openxmlformats.org/package/2006/relationships"><Relationship Id="rId40" Type="http://schemas.openxmlformats.org/officeDocument/2006/relationships/hyperlink" Target="https://www.myfuture.com/military/joining/enlisting-in-the-military" TargetMode="External"/><Relationship Id="rId42" Type="http://schemas.openxmlformats.org/officeDocument/2006/relationships/image" Target="../media/image145.jpg"/><Relationship Id="rId41" Type="http://schemas.openxmlformats.org/officeDocument/2006/relationships/hyperlink" Target="http://www.youtube.com/watch?v=NZ20Dx2-CIA" TargetMode="External"/><Relationship Id="rId44" Type="http://schemas.openxmlformats.org/officeDocument/2006/relationships/hyperlink" Target="https://www.asvabprogram.com/" TargetMode="External"/><Relationship Id="rId43" Type="http://schemas.openxmlformats.org/officeDocument/2006/relationships/hyperlink" Target="https://www.mepcom.army.mil/" TargetMode="External"/><Relationship Id="rId46" Type="http://schemas.openxmlformats.org/officeDocument/2006/relationships/image" Target="../media/image143.png"/><Relationship Id="rId45" Type="http://schemas.openxmlformats.org/officeDocument/2006/relationships/hyperlink" Target="https://www.mvc.edu/bctc/" TargetMode="External"/><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49.jpg"/><Relationship Id="rId4" Type="http://schemas.openxmlformats.org/officeDocument/2006/relationships/image" Target="../media/image51.png"/><Relationship Id="rId9" Type="http://schemas.openxmlformats.org/officeDocument/2006/relationships/hyperlink" Target="https://www.military.com/video/specialties-and-personnel/physical-fitness/core-exercises-military-workouts-top-ten/5309308606001" TargetMode="External"/><Relationship Id="rId48" Type="http://schemas.openxmlformats.org/officeDocument/2006/relationships/hyperlink" Target="https://youtu.be/8x2Zo0ic2DM" TargetMode="External"/><Relationship Id="rId47" Type="http://schemas.openxmlformats.org/officeDocument/2006/relationships/image" Target="../media/image151.png"/><Relationship Id="rId49" Type="http://schemas.openxmlformats.org/officeDocument/2006/relationships/hyperlink" Target="https://www.youtube.com/watch?v=XjGL9heGNw4&amp;feature=youtu.be" TargetMode="External"/><Relationship Id="rId5" Type="http://schemas.openxmlformats.org/officeDocument/2006/relationships/image" Target="../media/image122.png"/><Relationship Id="rId6" Type="http://schemas.openxmlformats.org/officeDocument/2006/relationships/image" Target="../media/image64.jpg"/><Relationship Id="rId7" Type="http://schemas.openxmlformats.org/officeDocument/2006/relationships/hyperlink" Target="https://youtu.be/C7ArULgEjtI" TargetMode="External"/><Relationship Id="rId8" Type="http://schemas.openxmlformats.org/officeDocument/2006/relationships/image" Target="../media/image125.png"/><Relationship Id="rId31" Type="http://schemas.openxmlformats.org/officeDocument/2006/relationships/hyperlink" Target="https://sheriffsjobs.com/" TargetMode="External"/><Relationship Id="rId30" Type="http://schemas.openxmlformats.org/officeDocument/2006/relationships/image" Target="../media/image130.png"/><Relationship Id="rId33" Type="http://schemas.openxmlformats.org/officeDocument/2006/relationships/hyperlink" Target="https://asvabtutor.com/what-to-expect-on-the-asvab/" TargetMode="External"/><Relationship Id="rId32" Type="http://schemas.openxmlformats.org/officeDocument/2006/relationships/image" Target="../media/image129.png"/><Relationship Id="rId35" Type="http://schemas.openxmlformats.org/officeDocument/2006/relationships/hyperlink" Target="https://youtu.be/0MYHBMSFk64" TargetMode="External"/><Relationship Id="rId34" Type="http://schemas.openxmlformats.org/officeDocument/2006/relationships/image" Target="../media/image132.png"/><Relationship Id="rId37" Type="http://schemas.openxmlformats.org/officeDocument/2006/relationships/image" Target="../media/image140.png"/><Relationship Id="rId36" Type="http://schemas.openxmlformats.org/officeDocument/2006/relationships/image" Target="../media/image142.png"/><Relationship Id="rId39" Type="http://schemas.openxmlformats.org/officeDocument/2006/relationships/image" Target="../media/image138.png"/><Relationship Id="rId38" Type="http://schemas.openxmlformats.org/officeDocument/2006/relationships/image" Target="../media/image139.png"/><Relationship Id="rId20" Type="http://schemas.openxmlformats.org/officeDocument/2006/relationships/hyperlink" Target="https://www.airforce.com/careers?gclsrc=aw.ds&amp;gclid=EAIaIQobChMItJX7kaPQ6gIVfz2tBh2vKQg2EAAYASAAEgKPwfD_BwE&amp;gclsrc=aw.ds" TargetMode="External"/><Relationship Id="rId22" Type="http://schemas.openxmlformats.org/officeDocument/2006/relationships/image" Target="../media/image123.jpg"/><Relationship Id="rId21" Type="http://schemas.openxmlformats.org/officeDocument/2006/relationships/image" Target="../media/image133.png"/><Relationship Id="rId24" Type="http://schemas.openxmlformats.org/officeDocument/2006/relationships/image" Target="../media/image124.png"/><Relationship Id="rId23" Type="http://schemas.openxmlformats.org/officeDocument/2006/relationships/image" Target="../media/image136.png"/><Relationship Id="rId26" Type="http://schemas.openxmlformats.org/officeDocument/2006/relationships/image" Target="../media/image141.png"/><Relationship Id="rId25" Type="http://schemas.openxmlformats.org/officeDocument/2006/relationships/hyperlink" Target="https://www.airforce.com/spaceforce" TargetMode="External"/><Relationship Id="rId28" Type="http://schemas.openxmlformats.org/officeDocument/2006/relationships/image" Target="../media/image131.png"/><Relationship Id="rId27" Type="http://schemas.openxmlformats.org/officeDocument/2006/relationships/hyperlink" Target="https://www.riversidesheriff.org/" TargetMode="External"/><Relationship Id="rId29" Type="http://schemas.openxmlformats.org/officeDocument/2006/relationships/hyperlink" Target="https://www.cbp.gov/careers" TargetMode="External"/><Relationship Id="rId51" Type="http://schemas.openxmlformats.org/officeDocument/2006/relationships/image" Target="../media/image146.png"/><Relationship Id="rId50" Type="http://schemas.openxmlformats.org/officeDocument/2006/relationships/image" Target="../media/image148.png"/><Relationship Id="rId11" Type="http://schemas.openxmlformats.org/officeDocument/2006/relationships/image" Target="../media/image114.png"/><Relationship Id="rId10" Type="http://schemas.openxmlformats.org/officeDocument/2006/relationships/image" Target="../media/image134.png"/><Relationship Id="rId13" Type="http://schemas.openxmlformats.org/officeDocument/2006/relationships/image" Target="../media/image126.png"/><Relationship Id="rId12" Type="http://schemas.openxmlformats.org/officeDocument/2006/relationships/hyperlink" Target="https://www.marines.mil/" TargetMode="External"/><Relationship Id="rId15" Type="http://schemas.openxmlformats.org/officeDocument/2006/relationships/image" Target="../media/image117.png"/><Relationship Id="rId14" Type="http://schemas.openxmlformats.org/officeDocument/2006/relationships/hyperlink" Target="https://www.navy.com/" TargetMode="External"/><Relationship Id="rId17" Type="http://schemas.openxmlformats.org/officeDocument/2006/relationships/image" Target="../media/image128.png"/><Relationship Id="rId16" Type="http://schemas.openxmlformats.org/officeDocument/2006/relationships/hyperlink" Target="https://www.gocoastguard.com/Careers?gclid=EAIaIQobChMI453mkKbQ6gIVlh-tBh1KNAcwEAAYASAAEgJuePD_BwE" TargetMode="External"/><Relationship Id="rId19" Type="http://schemas.openxmlformats.org/officeDocument/2006/relationships/image" Target="../media/image181.png"/><Relationship Id="rId18" Type="http://schemas.openxmlformats.org/officeDocument/2006/relationships/hyperlink" Target="https://www.army.mil/" TargetMode="External"/></Relationships>
</file>

<file path=ppt/slides/_rels/slide8.xml.rels><?xml version="1.0" encoding="UTF-8" standalone="yes"?><Relationships xmlns="http://schemas.openxmlformats.org/package/2006/relationships"><Relationship Id="rId40" Type="http://schemas.openxmlformats.org/officeDocument/2006/relationships/hyperlink" Target="https://www.thebalancecareers.com/teen-job-interview-questions-and-best-answers-2063882" TargetMode="External"/><Relationship Id="rId42" Type="http://schemas.openxmlformats.org/officeDocument/2006/relationships/hyperlink" Target="https://www.youtube.com/watch?v=ojMt2ktJEyQ" TargetMode="External"/><Relationship Id="rId41" Type="http://schemas.openxmlformats.org/officeDocument/2006/relationships/image" Target="../media/image180.png"/><Relationship Id="rId44" Type="http://schemas.openxmlformats.org/officeDocument/2006/relationships/hyperlink" Target="http://d1h7kzxfkc767u.cloudfront.net/uploadedfiles/snagajob.com-first-job-guide.pdf" TargetMode="External"/><Relationship Id="rId43" Type="http://schemas.openxmlformats.org/officeDocument/2006/relationships/image" Target="../media/image171.png"/><Relationship Id="rId46" Type="http://schemas.openxmlformats.org/officeDocument/2006/relationships/hyperlink" Target="https://youtu.be/nDi22OY4rLw" TargetMode="External"/><Relationship Id="rId45" Type="http://schemas.openxmlformats.org/officeDocument/2006/relationships/image" Target="../media/image178.png"/><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44.jpg"/><Relationship Id="rId4" Type="http://schemas.openxmlformats.org/officeDocument/2006/relationships/image" Target="../media/image147.png"/><Relationship Id="rId9" Type="http://schemas.openxmlformats.org/officeDocument/2006/relationships/image" Target="../media/image161.png"/><Relationship Id="rId48" Type="http://schemas.openxmlformats.org/officeDocument/2006/relationships/hyperlink" Target="https://www.dol.gov/odep/topics/youth/softskills/softskills.pdf" TargetMode="External"/><Relationship Id="rId47" Type="http://schemas.openxmlformats.org/officeDocument/2006/relationships/image" Target="../media/image173.png"/><Relationship Id="rId49" Type="http://schemas.openxmlformats.org/officeDocument/2006/relationships/image" Target="../media/image179.png"/><Relationship Id="rId5" Type="http://schemas.openxmlformats.org/officeDocument/2006/relationships/image" Target="../media/image150.png"/><Relationship Id="rId6" Type="http://schemas.openxmlformats.org/officeDocument/2006/relationships/image" Target="../media/image154.png"/><Relationship Id="rId7" Type="http://schemas.openxmlformats.org/officeDocument/2006/relationships/image" Target="../media/image167.png"/><Relationship Id="rId8" Type="http://schemas.openxmlformats.org/officeDocument/2006/relationships/image" Target="../media/image165.png"/><Relationship Id="rId31" Type="http://schemas.openxmlformats.org/officeDocument/2006/relationships/hyperlink" Target="https://www.nj.gov/labor/wagehour/content/childlabor_empcert.html" TargetMode="External"/><Relationship Id="rId30" Type="http://schemas.openxmlformats.org/officeDocument/2006/relationships/image" Target="../media/image166.png"/><Relationship Id="rId33" Type="http://schemas.openxmlformats.org/officeDocument/2006/relationships/hyperlink" Target="https://cvmkr.com/" TargetMode="External"/><Relationship Id="rId32" Type="http://schemas.openxmlformats.org/officeDocument/2006/relationships/image" Target="../media/image174.png"/><Relationship Id="rId35" Type="http://schemas.openxmlformats.org/officeDocument/2006/relationships/image" Target="../media/image51.png"/><Relationship Id="rId34" Type="http://schemas.openxmlformats.org/officeDocument/2006/relationships/image" Target="../media/image175.png"/><Relationship Id="rId37" Type="http://schemas.openxmlformats.org/officeDocument/2006/relationships/hyperlink" Target="https://www.thebalancecareers.com/how-to-apply-for-jobs-online-2061598" TargetMode="External"/><Relationship Id="rId36" Type="http://schemas.openxmlformats.org/officeDocument/2006/relationships/hyperlink" Target="http://d1h7kzxfkc767u.cloudfront.net/uploadedfiles/snagajob.com-first-job-guide.pdf" TargetMode="External"/><Relationship Id="rId39" Type="http://schemas.openxmlformats.org/officeDocument/2006/relationships/image" Target="../media/image172.png"/><Relationship Id="rId38" Type="http://schemas.openxmlformats.org/officeDocument/2006/relationships/image" Target="../media/image169.png"/><Relationship Id="rId20" Type="http://schemas.openxmlformats.org/officeDocument/2006/relationships/hyperlink" Target="https://portal.sccis.intocareers.org/media/1124/workexp.pdf" TargetMode="External"/><Relationship Id="rId22" Type="http://schemas.openxmlformats.org/officeDocument/2006/relationships/hyperlink" Target="https://www.youtube.com/watch?v=w0GsNFDFtUo&amp;feature=youtu.be" TargetMode="External"/><Relationship Id="rId21" Type="http://schemas.openxmlformats.org/officeDocument/2006/relationships/image" Target="../media/image162.png"/><Relationship Id="rId24" Type="http://schemas.openxmlformats.org/officeDocument/2006/relationships/hyperlink" Target="https://www.youtube.com/watch?v=twWcxIfa2zo&amp;feature=youtu.be" TargetMode="External"/><Relationship Id="rId23" Type="http://schemas.openxmlformats.org/officeDocument/2006/relationships/image" Target="../media/image176.png"/><Relationship Id="rId26" Type="http://schemas.openxmlformats.org/officeDocument/2006/relationships/hyperlink" Target="https://www.thebalancecareers.com/hard-skills-vs-soft-skills-2063780" TargetMode="External"/><Relationship Id="rId25" Type="http://schemas.openxmlformats.org/officeDocument/2006/relationships/image" Target="../media/image168.png"/><Relationship Id="rId28" Type="http://schemas.openxmlformats.org/officeDocument/2006/relationships/image" Target="../media/image160.png"/><Relationship Id="rId27" Type="http://schemas.openxmlformats.org/officeDocument/2006/relationships/image" Target="../media/image182.png"/><Relationship Id="rId29" Type="http://schemas.openxmlformats.org/officeDocument/2006/relationships/hyperlink" Target="https://www.thebalancecareers.com/job-search-tips-for-high-school-students-2060904" TargetMode="External"/><Relationship Id="rId50" Type="http://schemas.openxmlformats.org/officeDocument/2006/relationships/image" Target="../media/image177.png"/><Relationship Id="rId11" Type="http://schemas.openxmlformats.org/officeDocument/2006/relationships/image" Target="../media/image152.png"/><Relationship Id="rId10" Type="http://schemas.openxmlformats.org/officeDocument/2006/relationships/image" Target="../media/image158.png"/><Relationship Id="rId13" Type="http://schemas.openxmlformats.org/officeDocument/2006/relationships/image" Target="../media/image163.png"/><Relationship Id="rId12" Type="http://schemas.openxmlformats.org/officeDocument/2006/relationships/image" Target="../media/image184.png"/><Relationship Id="rId15" Type="http://schemas.openxmlformats.org/officeDocument/2006/relationships/image" Target="../media/image156.png"/><Relationship Id="rId14" Type="http://schemas.openxmlformats.org/officeDocument/2006/relationships/image" Target="../media/image157.png"/><Relationship Id="rId17" Type="http://schemas.openxmlformats.org/officeDocument/2006/relationships/image" Target="../media/image164.png"/><Relationship Id="rId16" Type="http://schemas.openxmlformats.org/officeDocument/2006/relationships/image" Target="../media/image155.png"/><Relationship Id="rId19" Type="http://schemas.openxmlformats.org/officeDocument/2006/relationships/image" Target="../media/image153.png"/><Relationship Id="rId18" Type="http://schemas.openxmlformats.org/officeDocument/2006/relationships/image" Target="../media/image15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 name="Shape 53"/>
        <p:cNvGrpSpPr/>
        <p:nvPr/>
      </p:nvGrpSpPr>
      <p:grpSpPr>
        <a:xfrm>
          <a:off x="0" y="0"/>
          <a:ext cx="0" cy="0"/>
          <a:chOff x="0" y="0"/>
          <a:chExt cx="0" cy="0"/>
        </a:xfrm>
      </p:grpSpPr>
      <p:pic>
        <p:nvPicPr>
          <p:cNvPr id="54" name="Google Shape;54;p13"/>
          <p:cNvPicPr preferRelativeResize="0"/>
          <p:nvPr/>
        </p:nvPicPr>
        <p:blipFill>
          <a:blip r:embed="rId4">
            <a:alphaModFix/>
          </a:blip>
          <a:stretch>
            <a:fillRect/>
          </a:stretch>
        </p:blipFill>
        <p:spPr>
          <a:xfrm>
            <a:off x="5448300" y="920225"/>
            <a:ext cx="3548599" cy="3548599"/>
          </a:xfrm>
          <a:prstGeom prst="rect">
            <a:avLst/>
          </a:prstGeom>
          <a:noFill/>
          <a:ln>
            <a:noFill/>
          </a:ln>
        </p:spPr>
      </p:pic>
      <p:pic>
        <p:nvPicPr>
          <p:cNvPr id="55" name="Google Shape;55;p13"/>
          <p:cNvPicPr preferRelativeResize="0"/>
          <p:nvPr/>
        </p:nvPicPr>
        <p:blipFill rotWithShape="1">
          <a:blip r:embed="rId5">
            <a:alphaModFix/>
          </a:blip>
          <a:srcRect b="14199" l="21738" r="27974" t="8124"/>
          <a:stretch/>
        </p:blipFill>
        <p:spPr>
          <a:xfrm>
            <a:off x="7028775" y="1677450"/>
            <a:ext cx="1701453" cy="1757900"/>
          </a:xfrm>
          <a:prstGeom prst="rect">
            <a:avLst/>
          </a:prstGeom>
          <a:noFill/>
          <a:ln>
            <a:noFill/>
          </a:ln>
        </p:spPr>
      </p:pic>
      <p:sp>
        <p:nvSpPr>
          <p:cNvPr id="56" name="Google Shape;56;p13"/>
          <p:cNvSpPr txBox="1"/>
          <p:nvPr/>
        </p:nvSpPr>
        <p:spPr>
          <a:xfrm>
            <a:off x="7399050" y="2078250"/>
            <a:ext cx="987900" cy="17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t>Financial Aid</a:t>
            </a:r>
            <a:endParaRPr sz="800"/>
          </a:p>
        </p:txBody>
      </p:sp>
      <p:sp>
        <p:nvSpPr>
          <p:cNvPr id="57" name="Google Shape;57;p13"/>
          <p:cNvSpPr txBox="1"/>
          <p:nvPr/>
        </p:nvSpPr>
        <p:spPr>
          <a:xfrm>
            <a:off x="7385550" y="2251650"/>
            <a:ext cx="987900" cy="19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t>4-Year University </a:t>
            </a:r>
            <a:endParaRPr sz="800"/>
          </a:p>
        </p:txBody>
      </p:sp>
      <p:sp>
        <p:nvSpPr>
          <p:cNvPr id="58" name="Google Shape;58;p13"/>
          <p:cNvSpPr txBox="1"/>
          <p:nvPr/>
        </p:nvSpPr>
        <p:spPr>
          <a:xfrm>
            <a:off x="7385551" y="2437988"/>
            <a:ext cx="1094400" cy="32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t>Community College</a:t>
            </a:r>
            <a:endParaRPr sz="800"/>
          </a:p>
        </p:txBody>
      </p:sp>
      <p:sp>
        <p:nvSpPr>
          <p:cNvPr id="59" name="Google Shape;59;p13"/>
          <p:cNvSpPr txBox="1"/>
          <p:nvPr/>
        </p:nvSpPr>
        <p:spPr>
          <a:xfrm>
            <a:off x="7385550" y="2620874"/>
            <a:ext cx="1189500" cy="14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t>CTE &amp; Trade School</a:t>
            </a:r>
            <a:endParaRPr sz="800"/>
          </a:p>
        </p:txBody>
      </p:sp>
      <p:sp>
        <p:nvSpPr>
          <p:cNvPr id="60" name="Google Shape;60;p13"/>
          <p:cNvSpPr txBox="1"/>
          <p:nvPr/>
        </p:nvSpPr>
        <p:spPr>
          <a:xfrm>
            <a:off x="7468800" y="2800188"/>
            <a:ext cx="1433700" cy="147300"/>
          </a:xfrm>
          <a:prstGeom prst="rect">
            <a:avLst/>
          </a:prstGeom>
          <a:noFill/>
          <a:ln>
            <a:noFill/>
          </a:ln>
        </p:spPr>
        <p:txBody>
          <a:bodyPr anchorCtr="0" anchor="t" bIns="91425" lIns="0" spcFirstLastPara="1" rIns="91425" wrap="square" tIns="91425">
            <a:noAutofit/>
          </a:bodyPr>
          <a:lstStyle/>
          <a:p>
            <a:pPr indent="0" lvl="0" marL="0" rtl="0" algn="l">
              <a:spcBef>
                <a:spcPts val="0"/>
              </a:spcBef>
              <a:spcAft>
                <a:spcPts val="0"/>
              </a:spcAft>
              <a:buNone/>
            </a:pPr>
            <a:r>
              <a:rPr lang="en" sz="800"/>
              <a:t>Military </a:t>
            </a:r>
            <a:endParaRPr sz="700"/>
          </a:p>
        </p:txBody>
      </p:sp>
      <p:sp>
        <p:nvSpPr>
          <p:cNvPr id="61" name="Google Shape;61;p13"/>
          <p:cNvSpPr txBox="1"/>
          <p:nvPr/>
        </p:nvSpPr>
        <p:spPr>
          <a:xfrm>
            <a:off x="7385553" y="2979513"/>
            <a:ext cx="1189500" cy="32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t>Employment Support</a:t>
            </a:r>
            <a:endParaRPr sz="800"/>
          </a:p>
        </p:txBody>
      </p:sp>
      <p:pic>
        <p:nvPicPr>
          <p:cNvPr id="62" name="Google Shape;62;p13"/>
          <p:cNvPicPr preferRelativeResize="0"/>
          <p:nvPr/>
        </p:nvPicPr>
        <p:blipFill rotWithShape="1">
          <a:blip r:embed="rId6">
            <a:alphaModFix/>
          </a:blip>
          <a:srcRect b="38155" l="0" r="0" t="35106"/>
          <a:stretch/>
        </p:blipFill>
        <p:spPr>
          <a:xfrm>
            <a:off x="1995475" y="3976500"/>
            <a:ext cx="5715300" cy="839700"/>
          </a:xfrm>
          <a:prstGeom prst="rect">
            <a:avLst/>
          </a:prstGeom>
          <a:noFill/>
          <a:ln>
            <a:noFill/>
          </a:ln>
        </p:spPr>
      </p:pic>
      <p:sp>
        <p:nvSpPr>
          <p:cNvPr id="63" name="Google Shape;63;p13"/>
          <p:cNvSpPr txBox="1"/>
          <p:nvPr/>
        </p:nvSpPr>
        <p:spPr>
          <a:xfrm>
            <a:off x="7385550" y="1905000"/>
            <a:ext cx="1600200" cy="19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t>Career Exploration </a:t>
            </a:r>
            <a:endParaRPr sz="700"/>
          </a:p>
        </p:txBody>
      </p:sp>
      <p:pic>
        <p:nvPicPr>
          <p:cNvPr id="64" name="Google Shape;64;p13"/>
          <p:cNvPicPr preferRelativeResize="0"/>
          <p:nvPr/>
        </p:nvPicPr>
        <p:blipFill rotWithShape="1">
          <a:blip r:embed="rId7">
            <a:alphaModFix/>
          </a:blip>
          <a:srcRect b="20012" l="13629" r="15084" t="0"/>
          <a:stretch/>
        </p:blipFill>
        <p:spPr>
          <a:xfrm flipH="1">
            <a:off x="6715876" y="3435350"/>
            <a:ext cx="2125849" cy="1602900"/>
          </a:xfrm>
          <a:prstGeom prst="rect">
            <a:avLst/>
          </a:prstGeom>
          <a:noFill/>
          <a:ln>
            <a:noFill/>
          </a:ln>
        </p:spPr>
      </p:pic>
      <p:sp>
        <p:nvSpPr>
          <p:cNvPr id="65" name="Google Shape;65;p13"/>
          <p:cNvSpPr/>
          <p:nvPr/>
        </p:nvSpPr>
        <p:spPr>
          <a:xfrm>
            <a:off x="2498574" y="569363"/>
            <a:ext cx="4515600" cy="784800"/>
          </a:xfrm>
          <a:prstGeom prst="flowChartAlternateProcess">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13"/>
          <p:cNvSpPr/>
          <p:nvPr/>
        </p:nvSpPr>
        <p:spPr>
          <a:xfrm>
            <a:off x="2843663" y="659063"/>
            <a:ext cx="3928871" cy="605402"/>
          </a:xfrm>
          <a:prstGeom prst="rect">
            <a:avLst/>
          </a:prstGeom>
        </p:spPr>
        <p:txBody>
          <a:bodyPr>
            <a:prstTxWarp prst="textPlain"/>
          </a:bodyPr>
          <a:lstStyle/>
          <a:p>
            <a:pPr lvl="0" algn="ctr"/>
            <a:r>
              <a:rPr b="0" i="0">
                <a:ln>
                  <a:noFill/>
                </a:ln>
                <a:solidFill>
                  <a:srgbClr val="000000"/>
                </a:solidFill>
                <a:latin typeface="Pacifico"/>
              </a:rPr>
              <a:t>College and Career Center</a:t>
            </a:r>
            <a:br>
              <a:rPr b="0" i="0">
                <a:ln>
                  <a:noFill/>
                </a:ln>
                <a:solidFill>
                  <a:srgbClr val="000000"/>
                </a:solidFill>
                <a:latin typeface="Pacifico"/>
              </a:rPr>
            </a:br>
            <a:r>
              <a:rPr b="0" i="0">
                <a:ln>
                  <a:noFill/>
                </a:ln>
                <a:solidFill>
                  <a:srgbClr val="000000"/>
                </a:solidFill>
                <a:latin typeface="Pacifico"/>
              </a:rPr>
              <a:t>Seniors Class of 2022</a:t>
            </a:r>
          </a:p>
        </p:txBody>
      </p:sp>
      <p:sp>
        <p:nvSpPr>
          <p:cNvPr id="67" name="Google Shape;67;p13"/>
          <p:cNvSpPr/>
          <p:nvPr/>
        </p:nvSpPr>
        <p:spPr>
          <a:xfrm>
            <a:off x="3274875" y="1378200"/>
            <a:ext cx="3548700" cy="1911600"/>
          </a:xfrm>
          <a:prstGeom prst="wedgeEllipseCallout">
            <a:avLst>
              <a:gd fmla="val -33901" name="adj1"/>
              <a:gd fmla="val 60112" name="adj2"/>
            </a:avLst>
          </a:prstGeom>
          <a:solidFill>
            <a:srgbClr val="6666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FFFFFF"/>
                </a:solidFill>
                <a:latin typeface="Josefin Sans"/>
                <a:ea typeface="Josefin Sans"/>
                <a:cs typeface="Josefin Sans"/>
                <a:sym typeface="Josefin Sans"/>
              </a:rPr>
              <a:t>Hi there! It’s me, your school counselor intern, Ms. Denish! =) If you need more support after browsing these resources, or need to make an appt. with me, please reach out via email.</a:t>
            </a:r>
            <a:r>
              <a:rPr lang="en" sz="1200">
                <a:solidFill>
                  <a:srgbClr val="FFD966"/>
                </a:solidFill>
                <a:latin typeface="Josefin Sans"/>
                <a:ea typeface="Josefin Sans"/>
                <a:cs typeface="Josefin Sans"/>
                <a:sym typeface="Josefin Sans"/>
              </a:rPr>
              <a:t> </a:t>
            </a:r>
            <a:r>
              <a:rPr lang="en" sz="1200">
                <a:solidFill>
                  <a:srgbClr val="FFFFFF"/>
                </a:solidFill>
                <a:latin typeface="Josefin Sans"/>
                <a:ea typeface="Josefin Sans"/>
                <a:cs typeface="Josefin Sans"/>
                <a:sym typeface="Josefin Sans"/>
              </a:rPr>
              <a:t>More resources can be found on our counseling website</a:t>
            </a:r>
            <a:r>
              <a:rPr lang="en" sz="1200">
                <a:solidFill>
                  <a:srgbClr val="FFD966"/>
                </a:solidFill>
                <a:latin typeface="Josefin Sans"/>
                <a:ea typeface="Josefin Sans"/>
                <a:cs typeface="Josefin Sans"/>
                <a:sym typeface="Josefin Sans"/>
              </a:rPr>
              <a:t> </a:t>
            </a:r>
            <a:r>
              <a:rPr lang="en" sz="1200" u="sng">
                <a:solidFill>
                  <a:srgbClr val="FFD966"/>
                </a:solidFill>
                <a:latin typeface="Impact"/>
                <a:ea typeface="Impact"/>
                <a:cs typeface="Impact"/>
                <a:sym typeface="Impact"/>
                <a:hlinkClick r:id="rId8">
                  <a:extLst>
                    <a:ext uri="{A12FA001-AC4F-418D-AE19-62706E023703}">
                      <ahyp:hlinkClr val="tx"/>
                    </a:ext>
                  </a:extLst>
                </a:hlinkClick>
              </a:rPr>
              <a:t>here</a:t>
            </a:r>
            <a:r>
              <a:rPr lang="en" sz="1200">
                <a:solidFill>
                  <a:srgbClr val="FFD966"/>
                </a:solidFill>
                <a:latin typeface="Impact"/>
                <a:ea typeface="Impact"/>
                <a:cs typeface="Impact"/>
                <a:sym typeface="Impact"/>
              </a:rPr>
              <a:t>.</a:t>
            </a:r>
            <a:r>
              <a:rPr lang="en" sz="1200">
                <a:solidFill>
                  <a:srgbClr val="FFD966"/>
                </a:solidFill>
                <a:latin typeface="Josefin Sans"/>
                <a:ea typeface="Josefin Sans"/>
                <a:cs typeface="Josefin Sans"/>
                <a:sym typeface="Josefin Sans"/>
              </a:rPr>
              <a:t> </a:t>
            </a:r>
            <a:endParaRPr sz="1200">
              <a:solidFill>
                <a:srgbClr val="FFD966"/>
              </a:solidFill>
              <a:latin typeface="Josefin Sans"/>
              <a:ea typeface="Josefin Sans"/>
              <a:cs typeface="Josefin Sans"/>
              <a:sym typeface="Josefin Sans"/>
            </a:endParaRPr>
          </a:p>
        </p:txBody>
      </p:sp>
      <p:pic>
        <p:nvPicPr>
          <p:cNvPr id="68" name="Google Shape;68;p13">
            <a:hlinkClick r:id="rId9"/>
          </p:cNvPr>
          <p:cNvPicPr preferRelativeResize="0"/>
          <p:nvPr/>
        </p:nvPicPr>
        <p:blipFill rotWithShape="1">
          <a:blip r:embed="rId10">
            <a:alphaModFix/>
          </a:blip>
          <a:srcRect b="0" l="37404" r="39378" t="0"/>
          <a:stretch/>
        </p:blipFill>
        <p:spPr>
          <a:xfrm>
            <a:off x="8373450" y="1378200"/>
            <a:ext cx="844500" cy="3683800"/>
          </a:xfrm>
          <a:prstGeom prst="rect">
            <a:avLst/>
          </a:prstGeom>
          <a:noFill/>
          <a:ln>
            <a:noFill/>
          </a:ln>
        </p:spPr>
      </p:pic>
      <p:pic>
        <p:nvPicPr>
          <p:cNvPr id="69" name="Google Shape;69;p13">
            <a:hlinkClick r:id="rId11"/>
          </p:cNvPr>
          <p:cNvPicPr preferRelativeResize="0"/>
          <p:nvPr/>
        </p:nvPicPr>
        <p:blipFill>
          <a:blip r:embed="rId12">
            <a:alphaModFix/>
          </a:blip>
          <a:stretch>
            <a:fillRect/>
          </a:stretch>
        </p:blipFill>
        <p:spPr>
          <a:xfrm rot="-311232">
            <a:off x="7070738" y="3809262"/>
            <a:ext cx="1189500" cy="982275"/>
          </a:xfrm>
          <a:prstGeom prst="rect">
            <a:avLst/>
          </a:prstGeom>
          <a:noFill/>
          <a:ln>
            <a:noFill/>
          </a:ln>
        </p:spPr>
      </p:pic>
      <p:pic>
        <p:nvPicPr>
          <p:cNvPr id="70" name="Google Shape;70;p13"/>
          <p:cNvPicPr preferRelativeResize="0"/>
          <p:nvPr/>
        </p:nvPicPr>
        <p:blipFill rotWithShape="1">
          <a:blip r:embed="rId13">
            <a:alphaModFix/>
          </a:blip>
          <a:srcRect b="44727" l="0" r="7244" t="32989"/>
          <a:stretch/>
        </p:blipFill>
        <p:spPr>
          <a:xfrm flipH="1">
            <a:off x="4572000" y="29125"/>
            <a:ext cx="4572000" cy="545326"/>
          </a:xfrm>
          <a:prstGeom prst="rect">
            <a:avLst/>
          </a:prstGeom>
          <a:noFill/>
          <a:ln>
            <a:noFill/>
          </a:ln>
        </p:spPr>
      </p:pic>
      <p:pic>
        <p:nvPicPr>
          <p:cNvPr id="71" name="Google Shape;71;p13">
            <a:hlinkClick r:id="rId14"/>
          </p:cNvPr>
          <p:cNvPicPr preferRelativeResize="0"/>
          <p:nvPr/>
        </p:nvPicPr>
        <p:blipFill>
          <a:blip r:embed="rId15">
            <a:alphaModFix/>
          </a:blip>
          <a:stretch>
            <a:fillRect/>
          </a:stretch>
        </p:blipFill>
        <p:spPr>
          <a:xfrm>
            <a:off x="7638440" y="317100"/>
            <a:ext cx="1094400" cy="1094400"/>
          </a:xfrm>
          <a:prstGeom prst="rect">
            <a:avLst/>
          </a:prstGeom>
          <a:noFill/>
          <a:ln>
            <a:noFill/>
          </a:ln>
        </p:spPr>
      </p:pic>
      <p:pic>
        <p:nvPicPr>
          <p:cNvPr id="72" name="Google Shape;72;p13"/>
          <p:cNvPicPr preferRelativeResize="0"/>
          <p:nvPr/>
        </p:nvPicPr>
        <p:blipFill rotWithShape="1">
          <a:blip r:embed="rId13">
            <a:alphaModFix/>
          </a:blip>
          <a:srcRect b="44727" l="0" r="0" t="32989"/>
          <a:stretch/>
        </p:blipFill>
        <p:spPr>
          <a:xfrm flipH="1">
            <a:off x="0" y="0"/>
            <a:ext cx="4640550" cy="545324"/>
          </a:xfrm>
          <a:prstGeom prst="rect">
            <a:avLst/>
          </a:prstGeom>
          <a:noFill/>
          <a:ln>
            <a:noFill/>
          </a:ln>
        </p:spPr>
      </p:pic>
      <p:pic>
        <p:nvPicPr>
          <p:cNvPr id="73" name="Google Shape;73;p13"/>
          <p:cNvPicPr preferRelativeResize="0"/>
          <p:nvPr/>
        </p:nvPicPr>
        <p:blipFill rotWithShape="1">
          <a:blip r:embed="rId16">
            <a:alphaModFix/>
          </a:blip>
          <a:srcRect b="22797" l="0" r="0" t="0"/>
          <a:stretch/>
        </p:blipFill>
        <p:spPr>
          <a:xfrm>
            <a:off x="4640550" y="3289800"/>
            <a:ext cx="1701450" cy="1699575"/>
          </a:xfrm>
          <a:prstGeom prst="rect">
            <a:avLst/>
          </a:prstGeom>
          <a:noFill/>
          <a:ln>
            <a:noFill/>
          </a:ln>
        </p:spPr>
      </p:pic>
      <p:sp>
        <p:nvSpPr>
          <p:cNvPr id="74" name="Google Shape;74;p13"/>
          <p:cNvSpPr txBox="1"/>
          <p:nvPr/>
        </p:nvSpPr>
        <p:spPr>
          <a:xfrm rot="127612">
            <a:off x="5070901" y="3505127"/>
            <a:ext cx="881107" cy="899716"/>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800" u="sng">
                <a:solidFill>
                  <a:srgbClr val="FFFFFF"/>
                </a:solidFill>
                <a:latin typeface="Poppins"/>
                <a:ea typeface="Poppins"/>
                <a:cs typeface="Poppins"/>
                <a:sym typeface="Poppins"/>
                <a:hlinkClick r:id="rId17">
                  <a:extLst>
                    <a:ext uri="{A12FA001-AC4F-418D-AE19-62706E023703}">
                      <ahyp:hlinkClr val="tx"/>
                    </a:ext>
                  </a:extLst>
                </a:hlinkClick>
              </a:rPr>
              <a:t>START HERE! </a:t>
            </a:r>
            <a:endParaRPr b="1" sz="800">
              <a:solidFill>
                <a:srgbClr val="FFFFFF"/>
              </a:solidFill>
              <a:latin typeface="Poppins"/>
              <a:ea typeface="Poppins"/>
              <a:cs typeface="Poppins"/>
              <a:sym typeface="Poppins"/>
            </a:endParaRPr>
          </a:p>
          <a:p>
            <a:pPr indent="0" lvl="0" marL="0" rtl="0" algn="ctr">
              <a:spcBef>
                <a:spcPts val="0"/>
              </a:spcBef>
              <a:spcAft>
                <a:spcPts val="0"/>
              </a:spcAft>
              <a:buNone/>
            </a:pPr>
            <a:r>
              <a:t/>
            </a:r>
            <a:endParaRPr b="1" sz="800">
              <a:solidFill>
                <a:srgbClr val="FFFFFF"/>
              </a:solidFill>
              <a:latin typeface="Poppins"/>
              <a:ea typeface="Poppins"/>
              <a:cs typeface="Poppins"/>
              <a:sym typeface="Poppins"/>
            </a:endParaRPr>
          </a:p>
          <a:p>
            <a:pPr indent="0" lvl="0" marL="0" rtl="0" algn="ctr">
              <a:spcBef>
                <a:spcPts val="0"/>
              </a:spcBef>
              <a:spcAft>
                <a:spcPts val="0"/>
              </a:spcAft>
              <a:buNone/>
            </a:pPr>
            <a:r>
              <a:rPr b="1" lang="en" sz="800" u="sng">
                <a:solidFill>
                  <a:srgbClr val="FFFFFF"/>
                </a:solidFill>
                <a:latin typeface="Poppins"/>
                <a:ea typeface="Poppins"/>
                <a:cs typeface="Poppins"/>
                <a:sym typeface="Poppins"/>
                <a:hlinkClick r:id="rId18">
                  <a:extLst>
                    <a:ext uri="{A12FA001-AC4F-418D-AE19-62706E023703}">
                      <ahyp:hlinkClr val="tx"/>
                    </a:ext>
                  </a:extLst>
                </a:hlinkClick>
              </a:rPr>
              <a:t>Take our Senior Survey</a:t>
            </a:r>
            <a:endParaRPr sz="1500">
              <a:solidFill>
                <a:srgbClr val="FFFFFF"/>
              </a:solidFill>
              <a:latin typeface="Poppins"/>
              <a:ea typeface="Poppins"/>
              <a:cs typeface="Poppins"/>
              <a:sym typeface="Poppins"/>
            </a:endParaRPr>
          </a:p>
        </p:txBody>
      </p:sp>
      <p:pic>
        <p:nvPicPr>
          <p:cNvPr id="75" name="Google Shape;75;p13"/>
          <p:cNvPicPr preferRelativeResize="0"/>
          <p:nvPr/>
        </p:nvPicPr>
        <p:blipFill>
          <a:blip r:embed="rId19">
            <a:alphaModFix/>
          </a:blip>
          <a:stretch>
            <a:fillRect/>
          </a:stretch>
        </p:blipFill>
        <p:spPr>
          <a:xfrm>
            <a:off x="572275" y="635300"/>
            <a:ext cx="1600200" cy="2132875"/>
          </a:xfrm>
          <a:prstGeom prst="rect">
            <a:avLst/>
          </a:prstGeom>
          <a:noFill/>
          <a:ln cap="flat" cmpd="sng" w="19050">
            <a:solidFill>
              <a:srgbClr val="000000"/>
            </a:solidFill>
            <a:prstDash val="solid"/>
            <a:round/>
            <a:headEnd len="sm" w="sm" type="none"/>
            <a:tailEnd len="sm" w="sm" type="none"/>
          </a:ln>
        </p:spPr>
      </p:pic>
      <p:pic>
        <p:nvPicPr>
          <p:cNvPr id="76" name="Google Shape;76;p13"/>
          <p:cNvPicPr preferRelativeResize="0"/>
          <p:nvPr/>
        </p:nvPicPr>
        <p:blipFill rotWithShape="1">
          <a:blip r:embed="rId20">
            <a:alphaModFix/>
          </a:blip>
          <a:srcRect b="0" l="30138" r="0" t="0"/>
          <a:stretch/>
        </p:blipFill>
        <p:spPr>
          <a:xfrm>
            <a:off x="-89425" y="2062025"/>
            <a:ext cx="1189501" cy="2591651"/>
          </a:xfrm>
          <a:prstGeom prst="rect">
            <a:avLst/>
          </a:prstGeom>
          <a:noFill/>
          <a:ln>
            <a:noFill/>
          </a:ln>
        </p:spPr>
      </p:pic>
      <p:pic>
        <p:nvPicPr>
          <p:cNvPr id="77" name="Google Shape;77;p13"/>
          <p:cNvPicPr preferRelativeResize="0"/>
          <p:nvPr/>
        </p:nvPicPr>
        <p:blipFill rotWithShape="1">
          <a:blip r:embed="rId21">
            <a:alphaModFix/>
          </a:blip>
          <a:srcRect b="18153" l="0" r="0" t="0"/>
          <a:stretch/>
        </p:blipFill>
        <p:spPr>
          <a:xfrm>
            <a:off x="340825" y="2800198"/>
            <a:ext cx="2157749" cy="2348574"/>
          </a:xfrm>
          <a:prstGeom prst="rect">
            <a:avLst/>
          </a:prstGeom>
          <a:noFill/>
          <a:ln>
            <a:noFill/>
          </a:ln>
        </p:spPr>
      </p:pic>
      <p:sp>
        <p:nvSpPr>
          <p:cNvPr id="78" name="Google Shape;78;p13"/>
          <p:cNvSpPr txBox="1"/>
          <p:nvPr/>
        </p:nvSpPr>
        <p:spPr>
          <a:xfrm>
            <a:off x="340825" y="3152100"/>
            <a:ext cx="2063100" cy="605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a:latin typeface="Pacifico"/>
                <a:ea typeface="Pacifico"/>
                <a:cs typeface="Pacifico"/>
                <a:sym typeface="Pacifico"/>
              </a:rPr>
              <a:t>Welcome to Counseling!</a:t>
            </a:r>
            <a:endParaRPr>
              <a:latin typeface="Pacifico"/>
              <a:ea typeface="Pacifico"/>
              <a:cs typeface="Pacifico"/>
              <a:sym typeface="Pacifico"/>
            </a:endParaRPr>
          </a:p>
          <a:p>
            <a:pPr indent="0" lvl="0" marL="0" rtl="0" algn="ctr">
              <a:lnSpc>
                <a:spcPct val="115000"/>
              </a:lnSpc>
              <a:spcBef>
                <a:spcPts val="0"/>
              </a:spcBef>
              <a:spcAft>
                <a:spcPts val="0"/>
              </a:spcAft>
              <a:buNone/>
            </a:pPr>
            <a:r>
              <a:rPr b="1" lang="en" sz="900">
                <a:latin typeface="Montserrat"/>
                <a:ea typeface="Montserrat"/>
                <a:cs typeface="Montserrat"/>
                <a:sym typeface="Montserrat"/>
              </a:rPr>
              <a:t>You can click on almost anything embedded in the following pages and it will take you to a linked resource video or website. </a:t>
            </a:r>
            <a:endParaRPr b="1" sz="1600">
              <a:latin typeface="Montserrat"/>
              <a:ea typeface="Montserrat"/>
              <a:cs typeface="Montserrat"/>
              <a:sym typeface="Montserrat"/>
            </a:endParaRPr>
          </a:p>
        </p:txBody>
      </p:sp>
      <p:pic>
        <p:nvPicPr>
          <p:cNvPr id="79" name="Google Shape;79;p13"/>
          <p:cNvPicPr preferRelativeResize="0"/>
          <p:nvPr/>
        </p:nvPicPr>
        <p:blipFill>
          <a:blip r:embed="rId22">
            <a:alphaModFix/>
          </a:blip>
          <a:stretch>
            <a:fillRect/>
          </a:stretch>
        </p:blipFill>
        <p:spPr>
          <a:xfrm>
            <a:off x="1593514" y="2062013"/>
            <a:ext cx="2967596" cy="29676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3" name="Shape 83"/>
        <p:cNvGrpSpPr/>
        <p:nvPr/>
      </p:nvGrpSpPr>
      <p:grpSpPr>
        <a:xfrm>
          <a:off x="0" y="0"/>
          <a:ext cx="0" cy="0"/>
          <a:chOff x="0" y="0"/>
          <a:chExt cx="0" cy="0"/>
        </a:xfrm>
      </p:grpSpPr>
      <p:sp>
        <p:nvSpPr>
          <p:cNvPr id="84" name="Google Shape;84;p14"/>
          <p:cNvSpPr/>
          <p:nvPr/>
        </p:nvSpPr>
        <p:spPr>
          <a:xfrm>
            <a:off x="567650" y="757013"/>
            <a:ext cx="1320000" cy="1203000"/>
          </a:xfrm>
          <a:prstGeom prst="bevel">
            <a:avLst>
              <a:gd fmla="val 12500" name="adj"/>
            </a:avLst>
          </a:prstGeom>
          <a:solidFill>
            <a:srgbClr val="B45F0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5" name="Google Shape;85;p14">
            <a:hlinkClick r:id="rId4"/>
          </p:cNvPr>
          <p:cNvPicPr preferRelativeResize="0"/>
          <p:nvPr/>
        </p:nvPicPr>
        <p:blipFill rotWithShape="1">
          <a:blip r:embed="rId5">
            <a:alphaModFix/>
          </a:blip>
          <a:srcRect b="14828" l="0" r="0" t="0"/>
          <a:stretch/>
        </p:blipFill>
        <p:spPr>
          <a:xfrm>
            <a:off x="767600" y="927219"/>
            <a:ext cx="920100" cy="783706"/>
          </a:xfrm>
          <a:prstGeom prst="rect">
            <a:avLst/>
          </a:prstGeom>
          <a:noFill/>
          <a:ln>
            <a:noFill/>
          </a:ln>
        </p:spPr>
      </p:pic>
      <p:pic>
        <p:nvPicPr>
          <p:cNvPr id="86" name="Google Shape;86;p14"/>
          <p:cNvPicPr preferRelativeResize="0"/>
          <p:nvPr/>
        </p:nvPicPr>
        <p:blipFill rotWithShape="1">
          <a:blip r:embed="rId6">
            <a:alphaModFix/>
          </a:blip>
          <a:srcRect b="0" l="30138" r="0" t="0"/>
          <a:stretch/>
        </p:blipFill>
        <p:spPr>
          <a:xfrm>
            <a:off x="0" y="1359562"/>
            <a:ext cx="1415251" cy="3355913"/>
          </a:xfrm>
          <a:prstGeom prst="rect">
            <a:avLst/>
          </a:prstGeom>
          <a:noFill/>
          <a:ln>
            <a:noFill/>
          </a:ln>
        </p:spPr>
      </p:pic>
      <p:pic>
        <p:nvPicPr>
          <p:cNvPr id="87" name="Google Shape;87;p14"/>
          <p:cNvPicPr preferRelativeResize="0"/>
          <p:nvPr/>
        </p:nvPicPr>
        <p:blipFill>
          <a:blip r:embed="rId7">
            <a:alphaModFix/>
          </a:blip>
          <a:stretch>
            <a:fillRect/>
          </a:stretch>
        </p:blipFill>
        <p:spPr>
          <a:xfrm>
            <a:off x="2411325" y="359950"/>
            <a:ext cx="4853299" cy="3004875"/>
          </a:xfrm>
          <a:prstGeom prst="rect">
            <a:avLst/>
          </a:prstGeom>
          <a:noFill/>
          <a:ln>
            <a:noFill/>
          </a:ln>
        </p:spPr>
      </p:pic>
      <p:pic>
        <p:nvPicPr>
          <p:cNvPr id="88" name="Google Shape;88;p14"/>
          <p:cNvPicPr preferRelativeResize="0"/>
          <p:nvPr/>
        </p:nvPicPr>
        <p:blipFill>
          <a:blip r:embed="rId8">
            <a:alphaModFix/>
          </a:blip>
          <a:stretch>
            <a:fillRect/>
          </a:stretch>
        </p:blipFill>
        <p:spPr>
          <a:xfrm>
            <a:off x="591975" y="2527796"/>
            <a:ext cx="1690250" cy="2247779"/>
          </a:xfrm>
          <a:prstGeom prst="rect">
            <a:avLst/>
          </a:prstGeom>
          <a:noFill/>
          <a:ln>
            <a:noFill/>
          </a:ln>
        </p:spPr>
      </p:pic>
      <p:sp>
        <p:nvSpPr>
          <p:cNvPr id="89" name="Google Shape;89;p14"/>
          <p:cNvSpPr txBox="1"/>
          <p:nvPr/>
        </p:nvSpPr>
        <p:spPr>
          <a:xfrm>
            <a:off x="591975" y="2734800"/>
            <a:ext cx="1600200" cy="605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800">
                <a:latin typeface="Montserrat"/>
                <a:ea typeface="Montserrat"/>
                <a:cs typeface="Montserrat"/>
                <a:sym typeface="Montserrat"/>
              </a:rPr>
              <a:t>Career Exploration Resources</a:t>
            </a:r>
            <a:endParaRPr b="1" sz="2000">
              <a:solidFill>
                <a:schemeClr val="accent5"/>
              </a:solidFill>
              <a:latin typeface="Montserrat"/>
              <a:ea typeface="Montserrat"/>
              <a:cs typeface="Montserrat"/>
              <a:sym typeface="Montserrat"/>
            </a:endParaRPr>
          </a:p>
        </p:txBody>
      </p:sp>
      <p:sp>
        <p:nvSpPr>
          <p:cNvPr id="90" name="Google Shape;90;p14"/>
          <p:cNvSpPr/>
          <p:nvPr/>
        </p:nvSpPr>
        <p:spPr>
          <a:xfrm>
            <a:off x="2513600" y="464700"/>
            <a:ext cx="4647300" cy="28038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1" name="Google Shape;91;p14"/>
          <p:cNvPicPr preferRelativeResize="0"/>
          <p:nvPr/>
        </p:nvPicPr>
        <p:blipFill rotWithShape="1">
          <a:blip r:embed="rId9">
            <a:alphaModFix/>
          </a:blip>
          <a:srcRect b="3418" l="0" r="38725" t="0"/>
          <a:stretch/>
        </p:blipFill>
        <p:spPr>
          <a:xfrm>
            <a:off x="4436500" y="464700"/>
            <a:ext cx="2724398" cy="2803802"/>
          </a:xfrm>
          <a:prstGeom prst="rect">
            <a:avLst/>
          </a:prstGeom>
          <a:noFill/>
          <a:ln>
            <a:noFill/>
          </a:ln>
        </p:spPr>
      </p:pic>
      <p:pic>
        <p:nvPicPr>
          <p:cNvPr id="92" name="Google Shape;92;p14"/>
          <p:cNvPicPr preferRelativeResize="0"/>
          <p:nvPr/>
        </p:nvPicPr>
        <p:blipFill rotWithShape="1">
          <a:blip r:embed="rId10">
            <a:alphaModFix/>
          </a:blip>
          <a:srcRect b="11317" l="7206" r="31251" t="4845"/>
          <a:stretch/>
        </p:blipFill>
        <p:spPr>
          <a:xfrm>
            <a:off x="4492725" y="556050"/>
            <a:ext cx="2724401" cy="2621101"/>
          </a:xfrm>
          <a:prstGeom prst="rect">
            <a:avLst/>
          </a:prstGeom>
          <a:noFill/>
          <a:ln>
            <a:noFill/>
          </a:ln>
        </p:spPr>
      </p:pic>
      <p:pic>
        <p:nvPicPr>
          <p:cNvPr id="93" name="Google Shape;93;p14">
            <a:hlinkClick r:id="rId11"/>
          </p:cNvPr>
          <p:cNvPicPr preferRelativeResize="0"/>
          <p:nvPr/>
        </p:nvPicPr>
        <p:blipFill>
          <a:blip r:embed="rId12">
            <a:alphaModFix/>
          </a:blip>
          <a:stretch>
            <a:fillRect/>
          </a:stretch>
        </p:blipFill>
        <p:spPr>
          <a:xfrm>
            <a:off x="2559627" y="1491687"/>
            <a:ext cx="1819700" cy="1765250"/>
          </a:xfrm>
          <a:prstGeom prst="rect">
            <a:avLst/>
          </a:prstGeom>
          <a:noFill/>
          <a:ln>
            <a:noFill/>
          </a:ln>
        </p:spPr>
      </p:pic>
      <p:pic>
        <p:nvPicPr>
          <p:cNvPr id="94" name="Google Shape;94;p14"/>
          <p:cNvPicPr preferRelativeResize="0"/>
          <p:nvPr/>
        </p:nvPicPr>
        <p:blipFill rotWithShape="1">
          <a:blip r:embed="rId13">
            <a:alphaModFix/>
          </a:blip>
          <a:srcRect b="37079" l="0" r="-2774" t="35105"/>
          <a:stretch/>
        </p:blipFill>
        <p:spPr>
          <a:xfrm>
            <a:off x="2686075" y="3888925"/>
            <a:ext cx="5423250" cy="1127801"/>
          </a:xfrm>
          <a:prstGeom prst="rect">
            <a:avLst/>
          </a:prstGeom>
          <a:noFill/>
          <a:ln>
            <a:noFill/>
          </a:ln>
        </p:spPr>
      </p:pic>
      <p:sp>
        <p:nvSpPr>
          <p:cNvPr id="95" name="Google Shape;95;p14"/>
          <p:cNvSpPr txBox="1"/>
          <p:nvPr/>
        </p:nvSpPr>
        <p:spPr>
          <a:xfrm>
            <a:off x="4533900" y="682125"/>
            <a:ext cx="1167000" cy="27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900" u="sng">
                <a:latin typeface="Poppins"/>
                <a:ea typeface="Poppins"/>
                <a:cs typeface="Poppins"/>
                <a:sym typeface="Poppins"/>
                <a:hlinkClick r:id="rId14"/>
              </a:rPr>
              <a:t>Career</a:t>
            </a:r>
            <a:r>
              <a:rPr b="1" lang="en" sz="900">
                <a:uFill>
                  <a:noFill/>
                </a:uFill>
                <a:latin typeface="Poppins"/>
                <a:ea typeface="Poppins"/>
                <a:cs typeface="Poppins"/>
                <a:sym typeface="Poppins"/>
                <a:hlinkClick r:id="rId15"/>
              </a:rPr>
              <a:t> </a:t>
            </a:r>
            <a:r>
              <a:rPr b="1" lang="en" sz="900" u="sng">
                <a:latin typeface="Poppins"/>
                <a:ea typeface="Poppins"/>
                <a:cs typeface="Poppins"/>
                <a:sym typeface="Poppins"/>
                <a:hlinkClick r:id="rId16"/>
              </a:rPr>
              <a:t>Surveys</a:t>
            </a:r>
            <a:r>
              <a:rPr lang="en" sz="900" u="sng">
                <a:solidFill>
                  <a:schemeClr val="hlink"/>
                </a:solidFill>
                <a:latin typeface="Poppins"/>
                <a:ea typeface="Poppins"/>
                <a:cs typeface="Poppins"/>
                <a:sym typeface="Poppins"/>
                <a:hlinkClick r:id="rId17"/>
              </a:rPr>
              <a:t> </a:t>
            </a:r>
            <a:endParaRPr sz="900">
              <a:latin typeface="Poppins"/>
              <a:ea typeface="Poppins"/>
              <a:cs typeface="Poppins"/>
              <a:sym typeface="Poppins"/>
            </a:endParaRPr>
          </a:p>
        </p:txBody>
      </p:sp>
      <p:sp>
        <p:nvSpPr>
          <p:cNvPr id="96" name="Google Shape;96;p14"/>
          <p:cNvSpPr txBox="1"/>
          <p:nvPr/>
        </p:nvSpPr>
        <p:spPr>
          <a:xfrm>
            <a:off x="6009825" y="682125"/>
            <a:ext cx="1041000" cy="27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100">
                <a:latin typeface="Montserrat"/>
                <a:ea typeface="Montserrat"/>
                <a:cs typeface="Montserrat"/>
                <a:sym typeface="Montserrat"/>
              </a:rPr>
              <a:t>Budgeting</a:t>
            </a:r>
            <a:endParaRPr b="1" sz="1100">
              <a:latin typeface="Montserrat"/>
              <a:ea typeface="Montserrat"/>
              <a:cs typeface="Montserrat"/>
              <a:sym typeface="Montserrat"/>
            </a:endParaRPr>
          </a:p>
          <a:p>
            <a:pPr indent="0" lvl="0" marL="0" rtl="0" algn="ctr">
              <a:spcBef>
                <a:spcPts val="0"/>
              </a:spcBef>
              <a:spcAft>
                <a:spcPts val="0"/>
              </a:spcAft>
              <a:buNone/>
            </a:pPr>
            <a:r>
              <a:rPr b="1" lang="en" sz="1100">
                <a:latin typeface="Montserrat"/>
                <a:ea typeface="Montserrat"/>
                <a:cs typeface="Montserrat"/>
                <a:sym typeface="Montserrat"/>
              </a:rPr>
              <a:t> </a:t>
            </a:r>
            <a:r>
              <a:rPr b="1" lang="en" sz="900" u="sng">
                <a:latin typeface="Montserrat"/>
                <a:ea typeface="Montserrat"/>
                <a:cs typeface="Montserrat"/>
                <a:sym typeface="Montserrat"/>
                <a:hlinkClick r:id="rId18"/>
              </a:rPr>
              <a:t>How </a:t>
            </a:r>
            <a:r>
              <a:rPr b="1" lang="en" sz="900" u="sng">
                <a:latin typeface="Montserrat"/>
                <a:ea typeface="Montserrat"/>
                <a:cs typeface="Montserrat"/>
                <a:sym typeface="Montserrat"/>
                <a:hlinkClick r:id="rId19"/>
              </a:rPr>
              <a:t>much</a:t>
            </a:r>
            <a:r>
              <a:rPr b="1" lang="en" sz="900" u="sng">
                <a:latin typeface="Montserrat"/>
                <a:ea typeface="Montserrat"/>
                <a:cs typeface="Montserrat"/>
                <a:sym typeface="Montserrat"/>
                <a:hlinkClick r:id="rId20"/>
              </a:rPr>
              <a:t> $$ will I need to live the life I want? </a:t>
            </a:r>
            <a:endParaRPr b="1" sz="900">
              <a:latin typeface="Montserrat"/>
              <a:ea typeface="Montserrat"/>
              <a:cs typeface="Montserrat"/>
              <a:sym typeface="Montserrat"/>
            </a:endParaRPr>
          </a:p>
        </p:txBody>
      </p:sp>
      <p:sp>
        <p:nvSpPr>
          <p:cNvPr id="97" name="Google Shape;97;p14"/>
          <p:cNvSpPr txBox="1"/>
          <p:nvPr/>
        </p:nvSpPr>
        <p:spPr>
          <a:xfrm>
            <a:off x="4656752" y="2071625"/>
            <a:ext cx="920100" cy="60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u="sng">
                <a:latin typeface="Montserrat"/>
                <a:ea typeface="Montserrat"/>
                <a:cs typeface="Montserrat"/>
                <a:sym typeface="Montserrat"/>
                <a:hlinkClick r:id="rId21"/>
              </a:rPr>
              <a:t>Discover your Ikigai or purpose</a:t>
            </a:r>
            <a:endParaRPr b="1" sz="1200">
              <a:latin typeface="Montserrat"/>
              <a:ea typeface="Montserrat"/>
              <a:cs typeface="Montserrat"/>
              <a:sym typeface="Montserrat"/>
            </a:endParaRPr>
          </a:p>
        </p:txBody>
      </p:sp>
      <p:pic>
        <p:nvPicPr>
          <p:cNvPr id="98" name="Google Shape;98;p14"/>
          <p:cNvPicPr preferRelativeResize="0"/>
          <p:nvPr/>
        </p:nvPicPr>
        <p:blipFill rotWithShape="1">
          <a:blip r:embed="rId22">
            <a:alphaModFix/>
          </a:blip>
          <a:srcRect b="24056" l="0" r="0" t="10339"/>
          <a:stretch/>
        </p:blipFill>
        <p:spPr>
          <a:xfrm>
            <a:off x="7393725" y="2454450"/>
            <a:ext cx="1623101" cy="1717950"/>
          </a:xfrm>
          <a:prstGeom prst="rect">
            <a:avLst/>
          </a:prstGeom>
          <a:noFill/>
          <a:ln>
            <a:noFill/>
          </a:ln>
        </p:spPr>
      </p:pic>
      <p:sp>
        <p:nvSpPr>
          <p:cNvPr id="99" name="Google Shape;99;p14"/>
          <p:cNvSpPr txBox="1"/>
          <p:nvPr/>
        </p:nvSpPr>
        <p:spPr>
          <a:xfrm>
            <a:off x="6036525" y="2029850"/>
            <a:ext cx="987600" cy="606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900" u="sng">
                <a:latin typeface="Montserrat"/>
                <a:ea typeface="Montserrat"/>
                <a:cs typeface="Montserrat"/>
                <a:sym typeface="Montserrat"/>
                <a:hlinkClick r:id="rId23"/>
              </a:rPr>
              <a:t>Choosing a Major/Career Focus</a:t>
            </a:r>
            <a:endParaRPr b="1" sz="900">
              <a:latin typeface="Montserrat"/>
              <a:ea typeface="Montserrat"/>
              <a:cs typeface="Montserrat"/>
              <a:sym typeface="Montserrat"/>
            </a:endParaRPr>
          </a:p>
        </p:txBody>
      </p:sp>
      <p:sp>
        <p:nvSpPr>
          <p:cNvPr id="100" name="Google Shape;100;p14"/>
          <p:cNvSpPr/>
          <p:nvPr/>
        </p:nvSpPr>
        <p:spPr>
          <a:xfrm rot="-787472">
            <a:off x="2220698" y="2830414"/>
            <a:ext cx="882553" cy="353884"/>
          </a:xfrm>
          <a:prstGeom prst="rightArrow">
            <a:avLst>
              <a:gd fmla="val 50000" name="adj1"/>
              <a:gd fmla="val 50000" name="adj2"/>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800">
                <a:solidFill>
                  <a:schemeClr val="dk1"/>
                </a:solidFill>
                <a:latin typeface="Comfortaa"/>
                <a:ea typeface="Comfortaa"/>
                <a:cs typeface="Comfortaa"/>
                <a:sym typeface="Comfortaa"/>
              </a:rPr>
              <a:t>Start Here!</a:t>
            </a:r>
            <a:endParaRPr b="1" sz="1000">
              <a:latin typeface="Comfortaa"/>
              <a:ea typeface="Comfortaa"/>
              <a:cs typeface="Comfortaa"/>
              <a:sym typeface="Comfortaa"/>
            </a:endParaRPr>
          </a:p>
        </p:txBody>
      </p:sp>
      <p:pic>
        <p:nvPicPr>
          <p:cNvPr id="101" name="Google Shape;101;p14">
            <a:hlinkClick r:id="rId24"/>
          </p:cNvPr>
          <p:cNvPicPr preferRelativeResize="0"/>
          <p:nvPr/>
        </p:nvPicPr>
        <p:blipFill>
          <a:blip r:embed="rId25">
            <a:alphaModFix/>
          </a:blip>
          <a:stretch>
            <a:fillRect/>
          </a:stretch>
        </p:blipFill>
        <p:spPr>
          <a:xfrm>
            <a:off x="6154737" y="2584376"/>
            <a:ext cx="751172" cy="433775"/>
          </a:xfrm>
          <a:prstGeom prst="rect">
            <a:avLst/>
          </a:prstGeom>
          <a:noFill/>
          <a:ln>
            <a:noFill/>
          </a:ln>
        </p:spPr>
      </p:pic>
      <p:pic>
        <p:nvPicPr>
          <p:cNvPr id="102" name="Google Shape;102;p14"/>
          <p:cNvPicPr preferRelativeResize="0"/>
          <p:nvPr/>
        </p:nvPicPr>
        <p:blipFill>
          <a:blip r:embed="rId26">
            <a:alphaModFix/>
          </a:blip>
          <a:stretch>
            <a:fillRect/>
          </a:stretch>
        </p:blipFill>
        <p:spPr>
          <a:xfrm>
            <a:off x="5234631" y="3340206"/>
            <a:ext cx="920100" cy="920100"/>
          </a:xfrm>
          <a:prstGeom prst="rect">
            <a:avLst/>
          </a:prstGeom>
          <a:noFill/>
          <a:ln>
            <a:noFill/>
          </a:ln>
        </p:spPr>
      </p:pic>
      <p:pic>
        <p:nvPicPr>
          <p:cNvPr id="103" name="Google Shape;103;p14"/>
          <p:cNvPicPr preferRelativeResize="0"/>
          <p:nvPr/>
        </p:nvPicPr>
        <p:blipFill rotWithShape="1">
          <a:blip r:embed="rId27">
            <a:alphaModFix/>
          </a:blip>
          <a:srcRect b="0" l="14937" r="13249" t="0"/>
          <a:stretch/>
        </p:blipFill>
        <p:spPr>
          <a:xfrm flipH="1">
            <a:off x="5700888" y="3378475"/>
            <a:ext cx="2173425" cy="1572150"/>
          </a:xfrm>
          <a:prstGeom prst="rect">
            <a:avLst/>
          </a:prstGeom>
          <a:noFill/>
          <a:ln>
            <a:noFill/>
          </a:ln>
        </p:spPr>
      </p:pic>
      <p:pic>
        <p:nvPicPr>
          <p:cNvPr id="104" name="Google Shape;104;p14"/>
          <p:cNvPicPr preferRelativeResize="0"/>
          <p:nvPr/>
        </p:nvPicPr>
        <p:blipFill rotWithShape="1">
          <a:blip r:embed="rId28">
            <a:alphaModFix/>
          </a:blip>
          <a:srcRect b="83280" l="0" r="0" t="0"/>
          <a:stretch/>
        </p:blipFill>
        <p:spPr>
          <a:xfrm rot="537534">
            <a:off x="6032892" y="66639"/>
            <a:ext cx="3081290" cy="537648"/>
          </a:xfrm>
          <a:prstGeom prst="rect">
            <a:avLst/>
          </a:prstGeom>
          <a:noFill/>
          <a:ln>
            <a:noFill/>
          </a:ln>
        </p:spPr>
      </p:pic>
      <p:pic>
        <p:nvPicPr>
          <p:cNvPr id="105" name="Google Shape;105;p14"/>
          <p:cNvPicPr preferRelativeResize="0"/>
          <p:nvPr/>
        </p:nvPicPr>
        <p:blipFill rotWithShape="1">
          <a:blip r:embed="rId28">
            <a:alphaModFix/>
          </a:blip>
          <a:srcRect b="83280" l="0" r="0" t="0"/>
          <a:stretch/>
        </p:blipFill>
        <p:spPr>
          <a:xfrm>
            <a:off x="0" y="18399"/>
            <a:ext cx="2923350" cy="537650"/>
          </a:xfrm>
          <a:prstGeom prst="rect">
            <a:avLst/>
          </a:prstGeom>
          <a:noFill/>
          <a:ln>
            <a:noFill/>
          </a:ln>
        </p:spPr>
      </p:pic>
      <p:pic>
        <p:nvPicPr>
          <p:cNvPr id="106" name="Google Shape;106;p14"/>
          <p:cNvPicPr preferRelativeResize="0"/>
          <p:nvPr/>
        </p:nvPicPr>
        <p:blipFill rotWithShape="1">
          <a:blip r:embed="rId28">
            <a:alphaModFix/>
          </a:blip>
          <a:srcRect b="83280" l="0" r="0" t="0"/>
          <a:stretch/>
        </p:blipFill>
        <p:spPr>
          <a:xfrm rot="450573">
            <a:off x="2945300" y="-54250"/>
            <a:ext cx="3076525" cy="537650"/>
          </a:xfrm>
          <a:prstGeom prst="rect">
            <a:avLst/>
          </a:prstGeom>
          <a:noFill/>
          <a:ln>
            <a:noFill/>
          </a:ln>
        </p:spPr>
      </p:pic>
      <p:pic>
        <p:nvPicPr>
          <p:cNvPr id="107" name="Google Shape;107;p14">
            <a:hlinkClick r:id="rId29"/>
          </p:cNvPr>
          <p:cNvPicPr preferRelativeResize="0"/>
          <p:nvPr/>
        </p:nvPicPr>
        <p:blipFill rotWithShape="1">
          <a:blip r:embed="rId30">
            <a:alphaModFix/>
          </a:blip>
          <a:srcRect b="0" l="27283" r="27283" t="0"/>
          <a:stretch/>
        </p:blipFill>
        <p:spPr>
          <a:xfrm>
            <a:off x="7711649" y="795412"/>
            <a:ext cx="987251" cy="1307125"/>
          </a:xfrm>
          <a:prstGeom prst="rect">
            <a:avLst/>
          </a:prstGeom>
          <a:noFill/>
          <a:ln>
            <a:noFill/>
          </a:ln>
        </p:spPr>
      </p:pic>
      <p:pic>
        <p:nvPicPr>
          <p:cNvPr id="108" name="Google Shape;108;p14"/>
          <p:cNvPicPr preferRelativeResize="0"/>
          <p:nvPr/>
        </p:nvPicPr>
        <p:blipFill rotWithShape="1">
          <a:blip r:embed="rId31">
            <a:alphaModFix/>
          </a:blip>
          <a:srcRect b="32161" l="0" r="0" t="0"/>
          <a:stretch/>
        </p:blipFill>
        <p:spPr>
          <a:xfrm>
            <a:off x="7684775" y="2393926"/>
            <a:ext cx="1041000" cy="552450"/>
          </a:xfrm>
          <a:prstGeom prst="rect">
            <a:avLst/>
          </a:prstGeom>
          <a:noFill/>
          <a:ln>
            <a:noFill/>
          </a:ln>
        </p:spPr>
      </p:pic>
      <p:pic>
        <p:nvPicPr>
          <p:cNvPr id="109" name="Google Shape;109;p14"/>
          <p:cNvPicPr preferRelativeResize="0"/>
          <p:nvPr/>
        </p:nvPicPr>
        <p:blipFill rotWithShape="1">
          <a:blip r:embed="rId32">
            <a:alphaModFix/>
          </a:blip>
          <a:srcRect b="0" l="0" r="0" t="30362"/>
          <a:stretch/>
        </p:blipFill>
        <p:spPr>
          <a:xfrm>
            <a:off x="5425850" y="3212502"/>
            <a:ext cx="537650" cy="374400"/>
          </a:xfrm>
          <a:prstGeom prst="rect">
            <a:avLst/>
          </a:prstGeom>
          <a:noFill/>
          <a:ln>
            <a:noFill/>
          </a:ln>
        </p:spPr>
      </p:pic>
      <p:pic>
        <p:nvPicPr>
          <p:cNvPr id="110" name="Google Shape;110;p14"/>
          <p:cNvPicPr preferRelativeResize="0"/>
          <p:nvPr/>
        </p:nvPicPr>
        <p:blipFill>
          <a:blip r:embed="rId33">
            <a:alphaModFix/>
          </a:blip>
          <a:stretch>
            <a:fillRect/>
          </a:stretch>
        </p:blipFill>
        <p:spPr>
          <a:xfrm>
            <a:off x="4279811" y="3586890"/>
            <a:ext cx="871075" cy="762975"/>
          </a:xfrm>
          <a:prstGeom prst="rect">
            <a:avLst/>
          </a:prstGeom>
          <a:noFill/>
          <a:ln>
            <a:noFill/>
          </a:ln>
        </p:spPr>
      </p:pic>
      <p:pic>
        <p:nvPicPr>
          <p:cNvPr id="111" name="Google Shape;111;p14"/>
          <p:cNvPicPr preferRelativeResize="0"/>
          <p:nvPr/>
        </p:nvPicPr>
        <p:blipFill>
          <a:blip r:embed="rId34">
            <a:alphaModFix/>
          </a:blip>
          <a:stretch>
            <a:fillRect/>
          </a:stretch>
        </p:blipFill>
        <p:spPr>
          <a:xfrm>
            <a:off x="2598975" y="528775"/>
            <a:ext cx="702341" cy="920100"/>
          </a:xfrm>
          <a:prstGeom prst="rect">
            <a:avLst/>
          </a:prstGeom>
          <a:noFill/>
          <a:ln>
            <a:noFill/>
          </a:ln>
        </p:spPr>
      </p:pic>
      <p:sp>
        <p:nvSpPr>
          <p:cNvPr id="112" name="Google Shape;112;p14"/>
          <p:cNvSpPr/>
          <p:nvPr/>
        </p:nvSpPr>
        <p:spPr>
          <a:xfrm rot="-974715">
            <a:off x="3246800" y="679834"/>
            <a:ext cx="1149600" cy="487788"/>
          </a:xfrm>
          <a:prstGeom prst="leftArrow">
            <a:avLst>
              <a:gd fmla="val 50000" name="adj1"/>
              <a:gd fmla="val 50000" name="adj2"/>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700">
                <a:latin typeface="Comfortaa"/>
                <a:ea typeface="Comfortaa"/>
                <a:cs typeface="Comfortaa"/>
                <a:sym typeface="Comfortaa"/>
              </a:rPr>
              <a:t>Feeling like this? </a:t>
            </a:r>
            <a:endParaRPr b="1" sz="700">
              <a:latin typeface="Comfortaa"/>
              <a:ea typeface="Comfortaa"/>
              <a:cs typeface="Comfortaa"/>
              <a:sym typeface="Comfortaa"/>
            </a:endParaRPr>
          </a:p>
        </p:txBody>
      </p:sp>
      <p:pic>
        <p:nvPicPr>
          <p:cNvPr id="113" name="Google Shape;113;p14">
            <a:hlinkClick r:id="rId35"/>
          </p:cNvPr>
          <p:cNvPicPr preferRelativeResize="0"/>
          <p:nvPr/>
        </p:nvPicPr>
        <p:blipFill>
          <a:blip r:embed="rId36">
            <a:alphaModFix/>
          </a:blip>
          <a:stretch>
            <a:fillRect/>
          </a:stretch>
        </p:blipFill>
        <p:spPr>
          <a:xfrm>
            <a:off x="4623600" y="975575"/>
            <a:ext cx="987600" cy="606300"/>
          </a:xfrm>
          <a:prstGeom prst="rect">
            <a:avLst/>
          </a:prstGeom>
          <a:noFill/>
          <a:ln>
            <a:noFill/>
          </a:ln>
        </p:spPr>
      </p:pic>
      <p:pic>
        <p:nvPicPr>
          <p:cNvPr id="114" name="Google Shape;114;p14"/>
          <p:cNvPicPr preferRelativeResize="0"/>
          <p:nvPr/>
        </p:nvPicPr>
        <p:blipFill>
          <a:blip r:embed="rId37">
            <a:alphaModFix/>
          </a:blip>
          <a:stretch>
            <a:fillRect/>
          </a:stretch>
        </p:blipFill>
        <p:spPr>
          <a:xfrm>
            <a:off x="5915200" y="2856400"/>
            <a:ext cx="1887700" cy="18877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8" name="Shape 118"/>
        <p:cNvGrpSpPr/>
        <p:nvPr/>
      </p:nvGrpSpPr>
      <p:grpSpPr>
        <a:xfrm>
          <a:off x="0" y="0"/>
          <a:ext cx="0" cy="0"/>
          <a:chOff x="0" y="0"/>
          <a:chExt cx="0" cy="0"/>
        </a:xfrm>
      </p:grpSpPr>
      <p:pic>
        <p:nvPicPr>
          <p:cNvPr id="119" name="Google Shape;119;p15">
            <a:hlinkClick r:id="rId4"/>
          </p:cNvPr>
          <p:cNvPicPr preferRelativeResize="0"/>
          <p:nvPr/>
        </p:nvPicPr>
        <p:blipFill rotWithShape="1">
          <a:blip r:embed="rId5">
            <a:alphaModFix/>
          </a:blip>
          <a:srcRect b="0" l="38901" r="28360" t="1681"/>
          <a:stretch/>
        </p:blipFill>
        <p:spPr>
          <a:xfrm>
            <a:off x="0" y="1958350"/>
            <a:ext cx="985750" cy="2960400"/>
          </a:xfrm>
          <a:prstGeom prst="rect">
            <a:avLst/>
          </a:prstGeom>
          <a:noFill/>
          <a:ln>
            <a:noFill/>
          </a:ln>
        </p:spPr>
      </p:pic>
      <p:pic>
        <p:nvPicPr>
          <p:cNvPr id="120" name="Google Shape;120;p15"/>
          <p:cNvPicPr preferRelativeResize="0"/>
          <p:nvPr/>
        </p:nvPicPr>
        <p:blipFill>
          <a:blip r:embed="rId6">
            <a:alphaModFix/>
          </a:blip>
          <a:stretch>
            <a:fillRect/>
          </a:stretch>
        </p:blipFill>
        <p:spPr>
          <a:xfrm>
            <a:off x="740625" y="2574749"/>
            <a:ext cx="1673746" cy="2225850"/>
          </a:xfrm>
          <a:prstGeom prst="rect">
            <a:avLst/>
          </a:prstGeom>
          <a:noFill/>
          <a:ln>
            <a:noFill/>
          </a:ln>
        </p:spPr>
      </p:pic>
      <p:sp>
        <p:nvSpPr>
          <p:cNvPr id="121" name="Google Shape;121;p15"/>
          <p:cNvSpPr txBox="1"/>
          <p:nvPr/>
        </p:nvSpPr>
        <p:spPr>
          <a:xfrm>
            <a:off x="642875" y="2930363"/>
            <a:ext cx="1771500" cy="40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Montserrat"/>
                <a:ea typeface="Montserrat"/>
                <a:cs typeface="Montserrat"/>
                <a:sym typeface="Montserrat"/>
              </a:rPr>
              <a:t>Financial Aid Resources</a:t>
            </a:r>
            <a:r>
              <a:rPr b="1" lang="en" sz="2100">
                <a:solidFill>
                  <a:schemeClr val="accent5"/>
                </a:solidFill>
                <a:latin typeface="Montserrat"/>
                <a:ea typeface="Montserrat"/>
                <a:cs typeface="Montserrat"/>
                <a:sym typeface="Montserrat"/>
              </a:rPr>
              <a:t> </a:t>
            </a:r>
            <a:endParaRPr b="1" sz="2100">
              <a:solidFill>
                <a:schemeClr val="accent5"/>
              </a:solidFill>
              <a:latin typeface="Montserrat"/>
              <a:ea typeface="Montserrat"/>
              <a:cs typeface="Montserrat"/>
              <a:sym typeface="Montserrat"/>
            </a:endParaRPr>
          </a:p>
        </p:txBody>
      </p:sp>
      <p:pic>
        <p:nvPicPr>
          <p:cNvPr id="122" name="Google Shape;122;p15"/>
          <p:cNvPicPr preferRelativeResize="0"/>
          <p:nvPr/>
        </p:nvPicPr>
        <p:blipFill rotWithShape="1">
          <a:blip r:embed="rId7">
            <a:alphaModFix/>
          </a:blip>
          <a:srcRect b="21812" l="0" r="0" t="14109"/>
          <a:stretch/>
        </p:blipFill>
        <p:spPr>
          <a:xfrm>
            <a:off x="2727575" y="379950"/>
            <a:ext cx="4896075" cy="3335075"/>
          </a:xfrm>
          <a:prstGeom prst="rect">
            <a:avLst/>
          </a:prstGeom>
          <a:noFill/>
          <a:ln>
            <a:noFill/>
          </a:ln>
        </p:spPr>
      </p:pic>
      <p:sp>
        <p:nvSpPr>
          <p:cNvPr id="123" name="Google Shape;123;p15"/>
          <p:cNvSpPr/>
          <p:nvPr/>
        </p:nvSpPr>
        <p:spPr>
          <a:xfrm>
            <a:off x="2854550" y="590075"/>
            <a:ext cx="4562400" cy="29604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5"/>
          <p:cNvSpPr txBox="1"/>
          <p:nvPr/>
        </p:nvSpPr>
        <p:spPr>
          <a:xfrm>
            <a:off x="2854550" y="1012425"/>
            <a:ext cx="1237800" cy="40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900" u="sng">
                <a:latin typeface="Montserrat"/>
                <a:ea typeface="Montserrat"/>
                <a:cs typeface="Montserrat"/>
                <a:sym typeface="Montserrat"/>
                <a:hlinkClick r:id="rId8"/>
              </a:rPr>
              <a:t>What</a:t>
            </a:r>
            <a:r>
              <a:rPr b="1" lang="en" sz="700" u="sng">
                <a:latin typeface="Montserrat"/>
                <a:ea typeface="Montserrat"/>
                <a:cs typeface="Montserrat"/>
                <a:sym typeface="Montserrat"/>
                <a:hlinkClick r:id="rId9"/>
              </a:rPr>
              <a:t> </a:t>
            </a:r>
            <a:r>
              <a:rPr b="1" lang="en" sz="900" u="sng">
                <a:latin typeface="Montserrat"/>
                <a:ea typeface="Montserrat"/>
                <a:cs typeface="Montserrat"/>
                <a:sym typeface="Montserrat"/>
                <a:hlinkClick r:id="rId10"/>
              </a:rPr>
              <a:t>is </a:t>
            </a:r>
            <a:endParaRPr sz="1100"/>
          </a:p>
          <a:p>
            <a:pPr indent="0" lvl="0" marL="0" rtl="0" algn="ctr">
              <a:spcBef>
                <a:spcPts val="0"/>
              </a:spcBef>
              <a:spcAft>
                <a:spcPts val="0"/>
              </a:spcAft>
              <a:buNone/>
            </a:pPr>
            <a:r>
              <a:rPr b="1" lang="en" sz="900" u="sng">
                <a:latin typeface="Montserrat"/>
                <a:ea typeface="Montserrat"/>
                <a:cs typeface="Montserrat"/>
                <a:sym typeface="Montserrat"/>
                <a:hlinkClick r:id="rId11"/>
              </a:rPr>
              <a:t>Financial Aid? </a:t>
            </a:r>
            <a:endParaRPr b="1" sz="900">
              <a:latin typeface="Montserrat"/>
              <a:ea typeface="Montserrat"/>
              <a:cs typeface="Montserrat"/>
              <a:sym typeface="Montserrat"/>
            </a:endParaRPr>
          </a:p>
        </p:txBody>
      </p:sp>
      <p:sp>
        <p:nvSpPr>
          <p:cNvPr id="125" name="Google Shape;125;p15"/>
          <p:cNvSpPr txBox="1"/>
          <p:nvPr/>
        </p:nvSpPr>
        <p:spPr>
          <a:xfrm>
            <a:off x="4031700" y="1033325"/>
            <a:ext cx="1080600" cy="32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900" u="sng">
                <a:latin typeface="Montserrat"/>
                <a:ea typeface="Montserrat"/>
                <a:cs typeface="Montserrat"/>
                <a:sym typeface="Montserrat"/>
                <a:hlinkClick r:id="rId12"/>
              </a:rPr>
              <a:t>How to Apply to FAFSA</a:t>
            </a:r>
            <a:r>
              <a:rPr b="1" lang="en" sz="900" u="sng">
                <a:solidFill>
                  <a:schemeClr val="hlink"/>
                </a:solidFill>
                <a:latin typeface="Montserrat"/>
                <a:ea typeface="Montserrat"/>
                <a:cs typeface="Montserrat"/>
                <a:sym typeface="Montserrat"/>
                <a:hlinkClick r:id="rId13"/>
              </a:rPr>
              <a:t> </a:t>
            </a:r>
            <a:endParaRPr b="1" sz="900">
              <a:solidFill>
                <a:schemeClr val="dk1"/>
              </a:solidFill>
              <a:latin typeface="Montserrat"/>
              <a:ea typeface="Montserrat"/>
              <a:cs typeface="Montserrat"/>
              <a:sym typeface="Montserrat"/>
            </a:endParaRPr>
          </a:p>
        </p:txBody>
      </p:sp>
      <p:sp>
        <p:nvSpPr>
          <p:cNvPr id="126" name="Google Shape;126;p15"/>
          <p:cNvSpPr txBox="1"/>
          <p:nvPr/>
        </p:nvSpPr>
        <p:spPr>
          <a:xfrm>
            <a:off x="2851800" y="2145143"/>
            <a:ext cx="1631700" cy="456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900" u="sng">
                <a:solidFill>
                  <a:schemeClr val="hlink"/>
                </a:solidFill>
                <a:latin typeface="Montserrat"/>
                <a:ea typeface="Montserrat"/>
                <a:cs typeface="Montserrat"/>
                <a:sym typeface="Montserrat"/>
                <a:hlinkClick r:id="rId14"/>
              </a:rPr>
              <a:t>NJ Alternative Application</a:t>
            </a:r>
            <a:endParaRPr b="1" sz="900">
              <a:latin typeface="Montserrat"/>
              <a:ea typeface="Montserrat"/>
              <a:cs typeface="Montserrat"/>
              <a:sym typeface="Montserrat"/>
            </a:endParaRPr>
          </a:p>
        </p:txBody>
      </p:sp>
      <p:pic>
        <p:nvPicPr>
          <p:cNvPr id="127" name="Google Shape;127;p15"/>
          <p:cNvPicPr preferRelativeResize="0"/>
          <p:nvPr/>
        </p:nvPicPr>
        <p:blipFill rotWithShape="1">
          <a:blip r:embed="rId15">
            <a:alphaModFix/>
          </a:blip>
          <a:srcRect b="36733" l="0" r="0" t="35105"/>
          <a:stretch/>
        </p:blipFill>
        <p:spPr>
          <a:xfrm>
            <a:off x="2592475" y="4113825"/>
            <a:ext cx="4853074" cy="884400"/>
          </a:xfrm>
          <a:prstGeom prst="rect">
            <a:avLst/>
          </a:prstGeom>
          <a:noFill/>
          <a:ln>
            <a:noFill/>
          </a:ln>
        </p:spPr>
      </p:pic>
      <p:sp>
        <p:nvSpPr>
          <p:cNvPr id="128" name="Google Shape;128;p15"/>
          <p:cNvSpPr/>
          <p:nvPr/>
        </p:nvSpPr>
        <p:spPr>
          <a:xfrm>
            <a:off x="5094425" y="4113825"/>
            <a:ext cx="3707100" cy="151800"/>
          </a:xfrm>
          <a:prstGeom prst="rect">
            <a:avLst/>
          </a:prstGeom>
          <a:gradFill>
            <a:gsLst>
              <a:gs pos="0">
                <a:srgbClr val="4D4D4D"/>
              </a:gs>
              <a:gs pos="100000">
                <a:srgbClr val="000000"/>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5"/>
          <p:cNvSpPr/>
          <p:nvPr/>
        </p:nvSpPr>
        <p:spPr>
          <a:xfrm>
            <a:off x="5328900" y="3413438"/>
            <a:ext cx="923400" cy="884400"/>
          </a:xfrm>
          <a:prstGeom prst="rect">
            <a:avLst/>
          </a:prstGeom>
          <a:solidFill>
            <a:srgbClr val="6D9EEB"/>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0" name="Google Shape;130;p15"/>
          <p:cNvPicPr preferRelativeResize="0"/>
          <p:nvPr/>
        </p:nvPicPr>
        <p:blipFill rotWithShape="1">
          <a:blip r:embed="rId16">
            <a:alphaModFix/>
          </a:blip>
          <a:srcRect b="54877" l="0" r="0" t="0"/>
          <a:stretch/>
        </p:blipFill>
        <p:spPr>
          <a:xfrm>
            <a:off x="4719900" y="3887025"/>
            <a:ext cx="4562400" cy="605400"/>
          </a:xfrm>
          <a:prstGeom prst="rect">
            <a:avLst/>
          </a:prstGeom>
          <a:noFill/>
          <a:ln>
            <a:noFill/>
          </a:ln>
        </p:spPr>
      </p:pic>
      <p:pic>
        <p:nvPicPr>
          <p:cNvPr id="131" name="Google Shape;131;p15"/>
          <p:cNvPicPr preferRelativeResize="0"/>
          <p:nvPr/>
        </p:nvPicPr>
        <p:blipFill>
          <a:blip r:embed="rId17">
            <a:alphaModFix/>
          </a:blip>
          <a:stretch>
            <a:fillRect/>
          </a:stretch>
        </p:blipFill>
        <p:spPr>
          <a:xfrm rot="5390226">
            <a:off x="7416208" y="896048"/>
            <a:ext cx="1906584" cy="1294628"/>
          </a:xfrm>
          <a:prstGeom prst="rect">
            <a:avLst/>
          </a:prstGeom>
          <a:noFill/>
          <a:ln>
            <a:noFill/>
          </a:ln>
        </p:spPr>
      </p:pic>
      <p:pic>
        <p:nvPicPr>
          <p:cNvPr id="132" name="Google Shape;132;p15">
            <a:hlinkClick r:id="rId18"/>
          </p:cNvPr>
          <p:cNvPicPr preferRelativeResize="0"/>
          <p:nvPr/>
        </p:nvPicPr>
        <p:blipFill rotWithShape="1">
          <a:blip r:embed="rId19">
            <a:alphaModFix/>
          </a:blip>
          <a:srcRect b="0" l="8815" r="11477" t="0"/>
          <a:stretch/>
        </p:blipFill>
        <p:spPr>
          <a:xfrm>
            <a:off x="7829200" y="751610"/>
            <a:ext cx="1080600" cy="884440"/>
          </a:xfrm>
          <a:prstGeom prst="rect">
            <a:avLst/>
          </a:prstGeom>
          <a:noFill/>
          <a:ln cap="flat" cmpd="sng" w="19050">
            <a:solidFill>
              <a:srgbClr val="FFFFFF"/>
            </a:solidFill>
            <a:prstDash val="solid"/>
            <a:round/>
            <a:headEnd len="sm" w="sm" type="none"/>
            <a:tailEnd len="sm" w="sm" type="none"/>
          </a:ln>
        </p:spPr>
      </p:pic>
      <p:sp>
        <p:nvSpPr>
          <p:cNvPr id="133" name="Google Shape;133;p15"/>
          <p:cNvSpPr txBox="1"/>
          <p:nvPr/>
        </p:nvSpPr>
        <p:spPr>
          <a:xfrm>
            <a:off x="5250300" y="3507013"/>
            <a:ext cx="1080600" cy="764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900" u="sng">
                <a:latin typeface="Josefin Sans"/>
                <a:ea typeface="Josefin Sans"/>
                <a:cs typeface="Josefin Sans"/>
                <a:sym typeface="Josefin Sans"/>
                <a:hlinkClick r:id="rId20"/>
              </a:rPr>
              <a:t>LOCAL SCHOLARSHIP APPLICATIONS HERE!! </a:t>
            </a:r>
            <a:endParaRPr b="1" sz="900">
              <a:latin typeface="Josefin Sans"/>
              <a:ea typeface="Josefin Sans"/>
              <a:cs typeface="Josefin Sans"/>
              <a:sym typeface="Josefin Sans"/>
            </a:endParaRPr>
          </a:p>
        </p:txBody>
      </p:sp>
      <p:pic>
        <p:nvPicPr>
          <p:cNvPr id="134" name="Google Shape;134;p15"/>
          <p:cNvPicPr preferRelativeResize="0"/>
          <p:nvPr/>
        </p:nvPicPr>
        <p:blipFill>
          <a:blip r:embed="rId21">
            <a:alphaModFix/>
          </a:blip>
          <a:stretch>
            <a:fillRect/>
          </a:stretch>
        </p:blipFill>
        <p:spPr>
          <a:xfrm>
            <a:off x="7936850" y="1746359"/>
            <a:ext cx="695100" cy="695100"/>
          </a:xfrm>
          <a:prstGeom prst="rect">
            <a:avLst/>
          </a:prstGeom>
          <a:noFill/>
          <a:ln>
            <a:noFill/>
          </a:ln>
        </p:spPr>
      </p:pic>
      <p:sp>
        <p:nvSpPr>
          <p:cNvPr id="135" name="Google Shape;135;p15"/>
          <p:cNvSpPr/>
          <p:nvPr/>
        </p:nvSpPr>
        <p:spPr>
          <a:xfrm>
            <a:off x="8234138" y="1746338"/>
            <a:ext cx="695100" cy="266100"/>
          </a:xfrm>
          <a:prstGeom prst="wedgeEllipseCallout">
            <a:avLst>
              <a:gd fmla="val -20833" name="adj1"/>
              <a:gd fmla="val 625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600">
                <a:latin typeface="Montserrat"/>
                <a:ea typeface="Montserrat"/>
                <a:cs typeface="Montserrat"/>
                <a:sym typeface="Montserrat"/>
              </a:rPr>
              <a:t>Why apply?</a:t>
            </a:r>
            <a:endParaRPr sz="600">
              <a:latin typeface="Montserrat"/>
              <a:ea typeface="Montserrat"/>
              <a:cs typeface="Montserrat"/>
              <a:sym typeface="Montserrat"/>
            </a:endParaRPr>
          </a:p>
        </p:txBody>
      </p:sp>
      <p:pic>
        <p:nvPicPr>
          <p:cNvPr id="136" name="Google Shape;136;p15">
            <a:hlinkClick r:id="rId22"/>
          </p:cNvPr>
          <p:cNvPicPr preferRelativeResize="0"/>
          <p:nvPr/>
        </p:nvPicPr>
        <p:blipFill>
          <a:blip r:embed="rId23">
            <a:alphaModFix/>
          </a:blip>
          <a:stretch>
            <a:fillRect/>
          </a:stretch>
        </p:blipFill>
        <p:spPr>
          <a:xfrm>
            <a:off x="4392163" y="2136773"/>
            <a:ext cx="960325" cy="1247915"/>
          </a:xfrm>
          <a:prstGeom prst="rect">
            <a:avLst/>
          </a:prstGeom>
          <a:noFill/>
          <a:ln>
            <a:noFill/>
          </a:ln>
        </p:spPr>
      </p:pic>
      <p:sp>
        <p:nvSpPr>
          <p:cNvPr id="137" name="Google Shape;137;p15"/>
          <p:cNvSpPr/>
          <p:nvPr/>
        </p:nvSpPr>
        <p:spPr>
          <a:xfrm>
            <a:off x="7237975" y="3413450"/>
            <a:ext cx="1080600" cy="884400"/>
          </a:xfrm>
          <a:prstGeom prst="rect">
            <a:avLst/>
          </a:prstGeom>
          <a:solidFill>
            <a:srgbClr val="FFFF00"/>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u="sng">
                <a:latin typeface="Montserrat"/>
                <a:ea typeface="Montserrat"/>
                <a:cs typeface="Montserrat"/>
                <a:sym typeface="Montserrat"/>
                <a:hlinkClick r:id="rId24"/>
              </a:rPr>
              <a:t>FAFSA &amp; CADAA</a:t>
            </a:r>
            <a:r>
              <a:rPr b="1" lang="en" sz="700" u="sng">
                <a:latin typeface="Montserrat"/>
                <a:ea typeface="Montserrat"/>
                <a:cs typeface="Montserrat"/>
                <a:sym typeface="Montserrat"/>
                <a:hlinkClick r:id="rId25"/>
              </a:rPr>
              <a:t> </a:t>
            </a:r>
            <a:r>
              <a:rPr b="1" lang="en" sz="1100" u="sng">
                <a:latin typeface="Montserrat"/>
                <a:ea typeface="Montserrat"/>
                <a:cs typeface="Montserrat"/>
                <a:sym typeface="Montserrat"/>
                <a:hlinkClick r:id="rId26"/>
              </a:rPr>
              <a:t>Worksheet</a:t>
            </a:r>
            <a:endParaRPr b="1" sz="1100">
              <a:latin typeface="Montserrat"/>
              <a:ea typeface="Montserrat"/>
              <a:cs typeface="Montserrat"/>
              <a:sym typeface="Montserrat"/>
            </a:endParaRPr>
          </a:p>
        </p:txBody>
      </p:sp>
      <p:pic>
        <p:nvPicPr>
          <p:cNvPr id="138" name="Google Shape;138;p15"/>
          <p:cNvPicPr preferRelativeResize="0"/>
          <p:nvPr/>
        </p:nvPicPr>
        <p:blipFill rotWithShape="1">
          <a:blip r:embed="rId27">
            <a:alphaModFix/>
          </a:blip>
          <a:srcRect b="44727" l="0" r="7244" t="32989"/>
          <a:stretch/>
        </p:blipFill>
        <p:spPr>
          <a:xfrm flipH="1">
            <a:off x="4572000" y="-43075"/>
            <a:ext cx="4572000" cy="545326"/>
          </a:xfrm>
          <a:prstGeom prst="rect">
            <a:avLst/>
          </a:prstGeom>
          <a:noFill/>
          <a:ln>
            <a:noFill/>
          </a:ln>
        </p:spPr>
      </p:pic>
      <p:pic>
        <p:nvPicPr>
          <p:cNvPr id="139" name="Google Shape;139;p15"/>
          <p:cNvPicPr preferRelativeResize="0"/>
          <p:nvPr/>
        </p:nvPicPr>
        <p:blipFill rotWithShape="1">
          <a:blip r:embed="rId27">
            <a:alphaModFix/>
          </a:blip>
          <a:srcRect b="44727" l="0" r="0" t="32989"/>
          <a:stretch/>
        </p:blipFill>
        <p:spPr>
          <a:xfrm flipH="1">
            <a:off x="0" y="-36475"/>
            <a:ext cx="4640550" cy="545324"/>
          </a:xfrm>
          <a:prstGeom prst="rect">
            <a:avLst/>
          </a:prstGeom>
          <a:noFill/>
          <a:ln>
            <a:noFill/>
          </a:ln>
        </p:spPr>
      </p:pic>
      <p:pic>
        <p:nvPicPr>
          <p:cNvPr id="140" name="Google Shape;140;p15">
            <a:hlinkClick r:id="rId28"/>
          </p:cNvPr>
          <p:cNvPicPr preferRelativeResize="0"/>
          <p:nvPr/>
        </p:nvPicPr>
        <p:blipFill rotWithShape="1">
          <a:blip r:embed="rId29">
            <a:alphaModFix/>
          </a:blip>
          <a:srcRect b="0" l="0" r="3818" t="0"/>
          <a:stretch/>
        </p:blipFill>
        <p:spPr>
          <a:xfrm>
            <a:off x="3024150" y="1467120"/>
            <a:ext cx="923501" cy="534568"/>
          </a:xfrm>
          <a:prstGeom prst="rect">
            <a:avLst/>
          </a:prstGeom>
          <a:noFill/>
          <a:ln>
            <a:noFill/>
          </a:ln>
        </p:spPr>
      </p:pic>
      <p:pic>
        <p:nvPicPr>
          <p:cNvPr id="141" name="Google Shape;141;p15">
            <a:hlinkClick r:id="rId30"/>
          </p:cNvPr>
          <p:cNvPicPr preferRelativeResize="0"/>
          <p:nvPr/>
        </p:nvPicPr>
        <p:blipFill>
          <a:blip r:embed="rId31">
            <a:alphaModFix/>
          </a:blip>
          <a:stretch>
            <a:fillRect/>
          </a:stretch>
        </p:blipFill>
        <p:spPr>
          <a:xfrm>
            <a:off x="4170925" y="1467114"/>
            <a:ext cx="923500" cy="545336"/>
          </a:xfrm>
          <a:prstGeom prst="rect">
            <a:avLst/>
          </a:prstGeom>
          <a:noFill/>
          <a:ln>
            <a:noFill/>
          </a:ln>
        </p:spPr>
      </p:pic>
      <p:pic>
        <p:nvPicPr>
          <p:cNvPr id="142" name="Google Shape;142;p15">
            <a:hlinkClick r:id="rId32"/>
          </p:cNvPr>
          <p:cNvPicPr preferRelativeResize="0"/>
          <p:nvPr/>
        </p:nvPicPr>
        <p:blipFill rotWithShape="1">
          <a:blip r:embed="rId33">
            <a:alphaModFix/>
          </a:blip>
          <a:srcRect b="0" l="0" r="31077" t="0"/>
          <a:stretch/>
        </p:blipFill>
        <p:spPr>
          <a:xfrm>
            <a:off x="3093175" y="718875"/>
            <a:ext cx="2072400" cy="266100"/>
          </a:xfrm>
          <a:prstGeom prst="rect">
            <a:avLst/>
          </a:prstGeom>
          <a:noFill/>
          <a:ln>
            <a:noFill/>
          </a:ln>
        </p:spPr>
      </p:pic>
      <p:pic>
        <p:nvPicPr>
          <p:cNvPr id="143" name="Google Shape;143;p15">
            <a:hlinkClick r:id="rId34"/>
          </p:cNvPr>
          <p:cNvPicPr preferRelativeResize="0"/>
          <p:nvPr/>
        </p:nvPicPr>
        <p:blipFill rotWithShape="1">
          <a:blip r:embed="rId35">
            <a:alphaModFix/>
          </a:blip>
          <a:srcRect b="17223" l="0" r="990" t="25344"/>
          <a:stretch/>
        </p:blipFill>
        <p:spPr>
          <a:xfrm>
            <a:off x="2965675" y="2637491"/>
            <a:ext cx="1403951" cy="653784"/>
          </a:xfrm>
          <a:prstGeom prst="rect">
            <a:avLst/>
          </a:prstGeom>
          <a:noFill/>
          <a:ln>
            <a:noFill/>
          </a:ln>
        </p:spPr>
      </p:pic>
      <p:sp>
        <p:nvSpPr>
          <p:cNvPr id="144" name="Google Shape;144;p15"/>
          <p:cNvSpPr/>
          <p:nvPr/>
        </p:nvSpPr>
        <p:spPr>
          <a:xfrm>
            <a:off x="8166050" y="2991875"/>
            <a:ext cx="831300" cy="482400"/>
          </a:xfrm>
          <a:prstGeom prst="wedgeRectCallout">
            <a:avLst>
              <a:gd fmla="val -46328" name="adj1"/>
              <a:gd fmla="val 70923" name="adj2"/>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latin typeface="Josefin Sans"/>
                <a:ea typeface="Josefin Sans"/>
                <a:cs typeface="Josefin Sans"/>
                <a:sym typeface="Josefin Sans"/>
              </a:rPr>
              <a:t>IMPORTANT!All the info you will need!</a:t>
            </a:r>
            <a:endParaRPr b="1" sz="1500">
              <a:latin typeface="Josefin Sans"/>
              <a:ea typeface="Josefin Sans"/>
              <a:cs typeface="Josefin Sans"/>
              <a:sym typeface="Josefin Sans"/>
            </a:endParaRPr>
          </a:p>
        </p:txBody>
      </p:sp>
      <p:pic>
        <p:nvPicPr>
          <p:cNvPr id="145" name="Google Shape;145;p15">
            <a:hlinkClick r:id="rId36"/>
          </p:cNvPr>
          <p:cNvPicPr preferRelativeResize="0"/>
          <p:nvPr/>
        </p:nvPicPr>
        <p:blipFill>
          <a:blip r:embed="rId37">
            <a:alphaModFix/>
          </a:blip>
          <a:stretch>
            <a:fillRect/>
          </a:stretch>
        </p:blipFill>
        <p:spPr>
          <a:xfrm>
            <a:off x="5317695" y="742250"/>
            <a:ext cx="1910180" cy="764100"/>
          </a:xfrm>
          <a:prstGeom prst="rect">
            <a:avLst/>
          </a:prstGeom>
          <a:noFill/>
          <a:ln>
            <a:noFill/>
          </a:ln>
        </p:spPr>
      </p:pic>
      <p:pic>
        <p:nvPicPr>
          <p:cNvPr id="146" name="Google Shape;146;p15">
            <a:hlinkClick r:id="rId38"/>
          </p:cNvPr>
          <p:cNvPicPr preferRelativeResize="0"/>
          <p:nvPr/>
        </p:nvPicPr>
        <p:blipFill rotWithShape="1">
          <a:blip r:embed="rId39">
            <a:alphaModFix/>
          </a:blip>
          <a:srcRect b="14604" l="21458" r="29739" t="8731"/>
          <a:stretch/>
        </p:blipFill>
        <p:spPr>
          <a:xfrm>
            <a:off x="6331575" y="3512800"/>
            <a:ext cx="831300" cy="884401"/>
          </a:xfrm>
          <a:prstGeom prst="rect">
            <a:avLst/>
          </a:prstGeom>
          <a:noFill/>
          <a:ln cap="flat" cmpd="sng" w="19050">
            <a:solidFill>
              <a:schemeClr val="dk2"/>
            </a:solidFill>
            <a:prstDash val="solid"/>
            <a:round/>
            <a:headEnd len="sm" w="sm" type="none"/>
            <a:tailEnd len="sm" w="sm" type="none"/>
          </a:ln>
        </p:spPr>
      </p:pic>
      <p:pic>
        <p:nvPicPr>
          <p:cNvPr id="147" name="Google Shape;147;p15"/>
          <p:cNvPicPr preferRelativeResize="0"/>
          <p:nvPr/>
        </p:nvPicPr>
        <p:blipFill>
          <a:blip r:embed="rId40">
            <a:alphaModFix/>
          </a:blip>
          <a:stretch>
            <a:fillRect/>
          </a:stretch>
        </p:blipFill>
        <p:spPr>
          <a:xfrm>
            <a:off x="4221649" y="3903815"/>
            <a:ext cx="871075" cy="762975"/>
          </a:xfrm>
          <a:prstGeom prst="rect">
            <a:avLst/>
          </a:prstGeom>
          <a:noFill/>
          <a:ln>
            <a:noFill/>
          </a:ln>
        </p:spPr>
      </p:pic>
      <p:pic>
        <p:nvPicPr>
          <p:cNvPr id="148" name="Google Shape;148;p15"/>
          <p:cNvPicPr preferRelativeResize="0"/>
          <p:nvPr/>
        </p:nvPicPr>
        <p:blipFill>
          <a:blip r:embed="rId41">
            <a:alphaModFix/>
          </a:blip>
          <a:stretch>
            <a:fillRect/>
          </a:stretch>
        </p:blipFill>
        <p:spPr>
          <a:xfrm>
            <a:off x="3105450" y="3555028"/>
            <a:ext cx="1237800" cy="1237823"/>
          </a:xfrm>
          <a:prstGeom prst="rect">
            <a:avLst/>
          </a:prstGeom>
          <a:noFill/>
          <a:ln>
            <a:noFill/>
          </a:ln>
        </p:spPr>
      </p:pic>
      <p:sp>
        <p:nvSpPr>
          <p:cNvPr id="149" name="Google Shape;149;p15"/>
          <p:cNvSpPr/>
          <p:nvPr/>
        </p:nvSpPr>
        <p:spPr>
          <a:xfrm>
            <a:off x="8432950" y="3552950"/>
            <a:ext cx="416350" cy="695100"/>
          </a:xfrm>
          <a:prstGeom prst="flowChartInternalStorage">
            <a:avLst/>
          </a:prstGeom>
          <a:solidFill>
            <a:schemeClr val="lt2"/>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0" name="Google Shape;150;p15">
            <a:hlinkClick r:id="rId42"/>
          </p:cNvPr>
          <p:cNvPicPr preferRelativeResize="0"/>
          <p:nvPr/>
        </p:nvPicPr>
        <p:blipFill>
          <a:blip r:embed="rId43">
            <a:alphaModFix/>
          </a:blip>
          <a:stretch>
            <a:fillRect/>
          </a:stretch>
        </p:blipFill>
        <p:spPr>
          <a:xfrm>
            <a:off x="8518808" y="3685550"/>
            <a:ext cx="244628" cy="456526"/>
          </a:xfrm>
          <a:prstGeom prst="rect">
            <a:avLst/>
          </a:prstGeom>
          <a:noFill/>
          <a:ln cap="flat" cmpd="sng" w="38100">
            <a:solidFill>
              <a:schemeClr val="dk2"/>
            </a:solidFill>
            <a:prstDash val="solid"/>
            <a:round/>
            <a:headEnd len="sm" w="sm" type="none"/>
            <a:tailEnd len="sm" w="sm" type="none"/>
          </a:ln>
        </p:spPr>
      </p:pic>
      <p:sp>
        <p:nvSpPr>
          <p:cNvPr id="151" name="Google Shape;151;p15"/>
          <p:cNvSpPr txBox="1"/>
          <p:nvPr/>
        </p:nvSpPr>
        <p:spPr>
          <a:xfrm>
            <a:off x="8518800" y="3625750"/>
            <a:ext cx="320700" cy="2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152" name="Google Shape;152;p15"/>
          <p:cNvPicPr preferRelativeResize="0"/>
          <p:nvPr/>
        </p:nvPicPr>
        <p:blipFill>
          <a:blip r:embed="rId44">
            <a:alphaModFix/>
          </a:blip>
          <a:stretch>
            <a:fillRect/>
          </a:stretch>
        </p:blipFill>
        <p:spPr>
          <a:xfrm>
            <a:off x="1833650" y="3327046"/>
            <a:ext cx="2806900" cy="2821080"/>
          </a:xfrm>
          <a:prstGeom prst="rect">
            <a:avLst/>
          </a:prstGeom>
          <a:noFill/>
          <a:ln>
            <a:noFill/>
          </a:ln>
        </p:spPr>
      </p:pic>
      <p:pic>
        <p:nvPicPr>
          <p:cNvPr id="153" name="Google Shape;153;p15">
            <a:hlinkClick r:id="rId45"/>
          </p:cNvPr>
          <p:cNvPicPr preferRelativeResize="0"/>
          <p:nvPr/>
        </p:nvPicPr>
        <p:blipFill>
          <a:blip r:embed="rId46">
            <a:alphaModFix/>
          </a:blip>
          <a:stretch>
            <a:fillRect/>
          </a:stretch>
        </p:blipFill>
        <p:spPr>
          <a:xfrm>
            <a:off x="230575" y="652529"/>
            <a:ext cx="2321451" cy="1305818"/>
          </a:xfrm>
          <a:prstGeom prst="rect">
            <a:avLst/>
          </a:prstGeom>
          <a:noFill/>
          <a:ln cap="flat" cmpd="sng" w="38100">
            <a:solidFill>
              <a:srgbClr val="FCE5CD"/>
            </a:solidFill>
            <a:prstDash val="solid"/>
            <a:round/>
            <a:headEnd len="sm" w="sm" type="none"/>
            <a:tailEnd len="sm" w="sm" type="none"/>
          </a:ln>
        </p:spPr>
      </p:pic>
      <p:pic>
        <p:nvPicPr>
          <p:cNvPr id="154" name="Google Shape;154;p15">
            <a:hlinkClick r:id="rId47"/>
          </p:cNvPr>
          <p:cNvPicPr preferRelativeResize="0"/>
          <p:nvPr/>
        </p:nvPicPr>
        <p:blipFill>
          <a:blip r:embed="rId48">
            <a:alphaModFix/>
          </a:blip>
          <a:stretch>
            <a:fillRect/>
          </a:stretch>
        </p:blipFill>
        <p:spPr>
          <a:xfrm>
            <a:off x="5535100" y="1553400"/>
            <a:ext cx="1465483" cy="19065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pic>
        <p:nvPicPr>
          <p:cNvPr id="159" name="Google Shape;159;p16"/>
          <p:cNvPicPr preferRelativeResize="0"/>
          <p:nvPr/>
        </p:nvPicPr>
        <p:blipFill rotWithShape="1">
          <a:blip r:embed="rId3">
            <a:alphaModFix/>
          </a:blip>
          <a:srcRect b="17064" l="0" r="0" t="10692"/>
          <a:stretch/>
        </p:blipFill>
        <p:spPr>
          <a:xfrm>
            <a:off x="-45850" y="0"/>
            <a:ext cx="9144000" cy="5143500"/>
          </a:xfrm>
          <a:prstGeom prst="rect">
            <a:avLst/>
          </a:prstGeom>
          <a:noFill/>
          <a:ln>
            <a:noFill/>
          </a:ln>
        </p:spPr>
      </p:pic>
      <p:pic>
        <p:nvPicPr>
          <p:cNvPr id="160" name="Google Shape;160;p16"/>
          <p:cNvPicPr preferRelativeResize="0"/>
          <p:nvPr/>
        </p:nvPicPr>
        <p:blipFill rotWithShape="1">
          <a:blip r:embed="rId4">
            <a:alphaModFix/>
          </a:blip>
          <a:srcRect b="0" l="0" r="0" t="35107"/>
          <a:stretch/>
        </p:blipFill>
        <p:spPr>
          <a:xfrm>
            <a:off x="3844563" y="4317200"/>
            <a:ext cx="3711499" cy="2037950"/>
          </a:xfrm>
          <a:prstGeom prst="rect">
            <a:avLst/>
          </a:prstGeom>
          <a:noFill/>
          <a:ln>
            <a:noFill/>
          </a:ln>
        </p:spPr>
      </p:pic>
      <p:pic>
        <p:nvPicPr>
          <p:cNvPr id="161" name="Google Shape;161;p16"/>
          <p:cNvPicPr preferRelativeResize="0"/>
          <p:nvPr/>
        </p:nvPicPr>
        <p:blipFill>
          <a:blip r:embed="rId5">
            <a:alphaModFix/>
          </a:blip>
          <a:stretch>
            <a:fillRect/>
          </a:stretch>
        </p:blipFill>
        <p:spPr>
          <a:xfrm>
            <a:off x="1188528" y="840141"/>
            <a:ext cx="1937150" cy="2242075"/>
          </a:xfrm>
          <a:prstGeom prst="rect">
            <a:avLst/>
          </a:prstGeom>
          <a:noFill/>
          <a:ln>
            <a:noFill/>
          </a:ln>
        </p:spPr>
      </p:pic>
      <p:pic>
        <p:nvPicPr>
          <p:cNvPr id="162" name="Google Shape;162;p16"/>
          <p:cNvPicPr preferRelativeResize="0"/>
          <p:nvPr/>
        </p:nvPicPr>
        <p:blipFill rotWithShape="1">
          <a:blip r:embed="rId6">
            <a:alphaModFix/>
          </a:blip>
          <a:srcRect b="0" l="30138" r="0" t="0"/>
          <a:stretch/>
        </p:blipFill>
        <p:spPr>
          <a:xfrm>
            <a:off x="17375" y="916344"/>
            <a:ext cx="1620950" cy="3843680"/>
          </a:xfrm>
          <a:prstGeom prst="rect">
            <a:avLst/>
          </a:prstGeom>
          <a:noFill/>
          <a:ln>
            <a:noFill/>
          </a:ln>
        </p:spPr>
      </p:pic>
      <p:pic>
        <p:nvPicPr>
          <p:cNvPr id="163" name="Google Shape;163;p16"/>
          <p:cNvPicPr preferRelativeResize="0"/>
          <p:nvPr/>
        </p:nvPicPr>
        <p:blipFill>
          <a:blip r:embed="rId7">
            <a:alphaModFix/>
          </a:blip>
          <a:stretch>
            <a:fillRect/>
          </a:stretch>
        </p:blipFill>
        <p:spPr>
          <a:xfrm>
            <a:off x="309150" y="2889625"/>
            <a:ext cx="1583464" cy="2105801"/>
          </a:xfrm>
          <a:prstGeom prst="rect">
            <a:avLst/>
          </a:prstGeom>
          <a:noFill/>
          <a:ln>
            <a:noFill/>
          </a:ln>
        </p:spPr>
      </p:pic>
      <p:sp>
        <p:nvSpPr>
          <p:cNvPr id="164" name="Google Shape;164;p16"/>
          <p:cNvSpPr txBox="1"/>
          <p:nvPr/>
        </p:nvSpPr>
        <p:spPr>
          <a:xfrm>
            <a:off x="309150" y="3072700"/>
            <a:ext cx="1466100" cy="422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700">
                <a:latin typeface="Montserrat"/>
                <a:ea typeface="Montserrat"/>
                <a:cs typeface="Montserrat"/>
                <a:sym typeface="Montserrat"/>
              </a:rPr>
              <a:t>4 Year University Resources</a:t>
            </a:r>
            <a:endParaRPr b="1" sz="1900">
              <a:solidFill>
                <a:schemeClr val="accent5"/>
              </a:solidFill>
              <a:latin typeface="Montserrat"/>
              <a:ea typeface="Montserrat"/>
              <a:cs typeface="Montserrat"/>
              <a:sym typeface="Montserrat"/>
            </a:endParaRPr>
          </a:p>
        </p:txBody>
      </p:sp>
      <p:pic>
        <p:nvPicPr>
          <p:cNvPr id="165" name="Google Shape;165;p16"/>
          <p:cNvPicPr preferRelativeResize="0"/>
          <p:nvPr/>
        </p:nvPicPr>
        <p:blipFill rotWithShape="1">
          <a:blip r:embed="rId8">
            <a:alphaModFix/>
          </a:blip>
          <a:srcRect b="17761" l="0" r="0" t="14109"/>
          <a:stretch/>
        </p:blipFill>
        <p:spPr>
          <a:xfrm>
            <a:off x="3215688" y="404175"/>
            <a:ext cx="5785324" cy="3787151"/>
          </a:xfrm>
          <a:prstGeom prst="rect">
            <a:avLst/>
          </a:prstGeom>
          <a:noFill/>
          <a:ln>
            <a:noFill/>
          </a:ln>
        </p:spPr>
      </p:pic>
      <p:sp>
        <p:nvSpPr>
          <p:cNvPr id="166" name="Google Shape;166;p16"/>
          <p:cNvSpPr/>
          <p:nvPr/>
        </p:nvSpPr>
        <p:spPr>
          <a:xfrm>
            <a:off x="3393575" y="594550"/>
            <a:ext cx="5366700" cy="32157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7" name="Google Shape;167;p16">
            <a:hlinkClick r:id="rId9"/>
          </p:cNvPr>
          <p:cNvPicPr preferRelativeResize="0"/>
          <p:nvPr/>
        </p:nvPicPr>
        <p:blipFill rotWithShape="1">
          <a:blip r:embed="rId10">
            <a:alphaModFix/>
          </a:blip>
          <a:srcRect b="0" l="16537" r="16099" t="0"/>
          <a:stretch/>
        </p:blipFill>
        <p:spPr>
          <a:xfrm>
            <a:off x="7510425" y="2980838"/>
            <a:ext cx="864899" cy="708563"/>
          </a:xfrm>
          <a:prstGeom prst="rect">
            <a:avLst/>
          </a:prstGeom>
          <a:noFill/>
          <a:ln>
            <a:noFill/>
          </a:ln>
        </p:spPr>
      </p:pic>
      <p:pic>
        <p:nvPicPr>
          <p:cNvPr id="168" name="Google Shape;168;p16">
            <a:hlinkClick r:id="rId11"/>
          </p:cNvPr>
          <p:cNvPicPr preferRelativeResize="0"/>
          <p:nvPr/>
        </p:nvPicPr>
        <p:blipFill>
          <a:blip r:embed="rId12">
            <a:alphaModFix/>
          </a:blip>
          <a:stretch>
            <a:fillRect/>
          </a:stretch>
        </p:blipFill>
        <p:spPr>
          <a:xfrm>
            <a:off x="5634300" y="3032090"/>
            <a:ext cx="1519850" cy="493760"/>
          </a:xfrm>
          <a:prstGeom prst="rect">
            <a:avLst/>
          </a:prstGeom>
          <a:noFill/>
          <a:ln>
            <a:noFill/>
          </a:ln>
        </p:spPr>
      </p:pic>
      <p:pic>
        <p:nvPicPr>
          <p:cNvPr id="169" name="Google Shape;169;p16">
            <a:hlinkClick r:id="rId13"/>
          </p:cNvPr>
          <p:cNvPicPr preferRelativeResize="0"/>
          <p:nvPr/>
        </p:nvPicPr>
        <p:blipFill>
          <a:blip r:embed="rId14">
            <a:alphaModFix/>
          </a:blip>
          <a:stretch>
            <a:fillRect/>
          </a:stretch>
        </p:blipFill>
        <p:spPr>
          <a:xfrm>
            <a:off x="1528951" y="1216975"/>
            <a:ext cx="1256286" cy="1412076"/>
          </a:xfrm>
          <a:prstGeom prst="rect">
            <a:avLst/>
          </a:prstGeom>
          <a:noFill/>
          <a:ln>
            <a:noFill/>
          </a:ln>
        </p:spPr>
      </p:pic>
      <p:pic>
        <p:nvPicPr>
          <p:cNvPr id="170" name="Google Shape;170;p16"/>
          <p:cNvPicPr preferRelativeResize="0"/>
          <p:nvPr/>
        </p:nvPicPr>
        <p:blipFill rotWithShape="1">
          <a:blip r:embed="rId15">
            <a:alphaModFix/>
          </a:blip>
          <a:srcRect b="0" l="0" r="0" t="31271"/>
          <a:stretch/>
        </p:blipFill>
        <p:spPr>
          <a:xfrm flipH="1">
            <a:off x="6933725" y="3666250"/>
            <a:ext cx="2746525" cy="1788825"/>
          </a:xfrm>
          <a:prstGeom prst="rect">
            <a:avLst/>
          </a:prstGeom>
          <a:noFill/>
          <a:ln>
            <a:noFill/>
          </a:ln>
        </p:spPr>
      </p:pic>
      <p:pic>
        <p:nvPicPr>
          <p:cNvPr id="171" name="Google Shape;171;p16"/>
          <p:cNvPicPr preferRelativeResize="0"/>
          <p:nvPr/>
        </p:nvPicPr>
        <p:blipFill>
          <a:blip r:embed="rId16">
            <a:alphaModFix/>
          </a:blip>
          <a:stretch>
            <a:fillRect/>
          </a:stretch>
        </p:blipFill>
        <p:spPr>
          <a:xfrm rot="-1026695">
            <a:off x="7812970" y="3859193"/>
            <a:ext cx="895561" cy="667964"/>
          </a:xfrm>
          <a:prstGeom prst="rect">
            <a:avLst/>
          </a:prstGeom>
          <a:noFill/>
          <a:ln>
            <a:noFill/>
          </a:ln>
        </p:spPr>
      </p:pic>
      <p:sp>
        <p:nvSpPr>
          <p:cNvPr id="172" name="Google Shape;172;p16"/>
          <p:cNvSpPr/>
          <p:nvPr/>
        </p:nvSpPr>
        <p:spPr>
          <a:xfrm>
            <a:off x="3616625" y="2955400"/>
            <a:ext cx="1661400" cy="657000"/>
          </a:xfrm>
          <a:prstGeom prst="rect">
            <a:avLst/>
          </a:prstGeom>
          <a:solidFill>
            <a:srgbClr val="666666"/>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3" name="Google Shape;173;p16">
            <a:hlinkClick r:id="rId17"/>
          </p:cNvPr>
          <p:cNvPicPr preferRelativeResize="0"/>
          <p:nvPr/>
        </p:nvPicPr>
        <p:blipFill>
          <a:blip r:embed="rId18">
            <a:alphaModFix/>
          </a:blip>
          <a:stretch>
            <a:fillRect/>
          </a:stretch>
        </p:blipFill>
        <p:spPr>
          <a:xfrm>
            <a:off x="3534650" y="2090213"/>
            <a:ext cx="1170075" cy="708600"/>
          </a:xfrm>
          <a:prstGeom prst="rect">
            <a:avLst/>
          </a:prstGeom>
          <a:noFill/>
          <a:ln>
            <a:noFill/>
          </a:ln>
        </p:spPr>
      </p:pic>
      <p:pic>
        <p:nvPicPr>
          <p:cNvPr id="174" name="Google Shape;174;p16">
            <a:hlinkClick r:id="rId19"/>
          </p:cNvPr>
          <p:cNvPicPr preferRelativeResize="0"/>
          <p:nvPr/>
        </p:nvPicPr>
        <p:blipFill>
          <a:blip r:embed="rId20">
            <a:alphaModFix/>
          </a:blip>
          <a:stretch>
            <a:fillRect/>
          </a:stretch>
        </p:blipFill>
        <p:spPr>
          <a:xfrm>
            <a:off x="3687401" y="2980860"/>
            <a:ext cx="1519850" cy="606076"/>
          </a:xfrm>
          <a:prstGeom prst="rect">
            <a:avLst/>
          </a:prstGeom>
          <a:noFill/>
          <a:ln>
            <a:noFill/>
          </a:ln>
        </p:spPr>
      </p:pic>
      <p:pic>
        <p:nvPicPr>
          <p:cNvPr id="175" name="Google Shape;175;p16"/>
          <p:cNvPicPr preferRelativeResize="0"/>
          <p:nvPr/>
        </p:nvPicPr>
        <p:blipFill rotWithShape="1">
          <a:blip r:embed="rId21">
            <a:alphaModFix/>
          </a:blip>
          <a:srcRect b="54877" l="0" r="0" t="0"/>
          <a:stretch/>
        </p:blipFill>
        <p:spPr>
          <a:xfrm>
            <a:off x="4167713" y="3983475"/>
            <a:ext cx="3162099" cy="708551"/>
          </a:xfrm>
          <a:prstGeom prst="rect">
            <a:avLst/>
          </a:prstGeom>
          <a:noFill/>
          <a:ln>
            <a:noFill/>
          </a:ln>
        </p:spPr>
      </p:pic>
      <p:sp>
        <p:nvSpPr>
          <p:cNvPr id="176" name="Google Shape;176;p16"/>
          <p:cNvSpPr/>
          <p:nvPr/>
        </p:nvSpPr>
        <p:spPr>
          <a:xfrm>
            <a:off x="4405050" y="4204700"/>
            <a:ext cx="2687400" cy="151800"/>
          </a:xfrm>
          <a:prstGeom prst="rect">
            <a:avLst/>
          </a:prstGeom>
          <a:gradFill>
            <a:gsLst>
              <a:gs pos="0">
                <a:srgbClr val="4D4D4D"/>
              </a:gs>
              <a:gs pos="100000">
                <a:srgbClr val="000000"/>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7" name="Google Shape;177;p16">
            <a:hlinkClick r:id="rId22"/>
          </p:cNvPr>
          <p:cNvPicPr preferRelativeResize="0"/>
          <p:nvPr/>
        </p:nvPicPr>
        <p:blipFill rotWithShape="1">
          <a:blip r:embed="rId23">
            <a:alphaModFix/>
          </a:blip>
          <a:srcRect b="14604" l="21458" r="29739" t="8731"/>
          <a:stretch/>
        </p:blipFill>
        <p:spPr>
          <a:xfrm>
            <a:off x="6204009" y="3709388"/>
            <a:ext cx="723192" cy="708550"/>
          </a:xfrm>
          <a:prstGeom prst="rect">
            <a:avLst/>
          </a:prstGeom>
          <a:noFill/>
          <a:ln cap="flat" cmpd="sng" w="19050">
            <a:solidFill>
              <a:schemeClr val="dk2"/>
            </a:solidFill>
            <a:prstDash val="solid"/>
            <a:round/>
            <a:headEnd len="sm" w="sm" type="none"/>
            <a:tailEnd len="sm" w="sm" type="none"/>
          </a:ln>
        </p:spPr>
      </p:pic>
      <p:pic>
        <p:nvPicPr>
          <p:cNvPr id="178" name="Google Shape;178;p16"/>
          <p:cNvPicPr preferRelativeResize="0"/>
          <p:nvPr/>
        </p:nvPicPr>
        <p:blipFill>
          <a:blip r:embed="rId24">
            <a:alphaModFix/>
          </a:blip>
          <a:stretch>
            <a:fillRect/>
          </a:stretch>
        </p:blipFill>
        <p:spPr>
          <a:xfrm rot="6370405">
            <a:off x="7498405" y="3810175"/>
            <a:ext cx="1486566" cy="1500977"/>
          </a:xfrm>
          <a:prstGeom prst="rect">
            <a:avLst/>
          </a:prstGeom>
          <a:noFill/>
          <a:ln>
            <a:noFill/>
          </a:ln>
        </p:spPr>
      </p:pic>
      <p:sp>
        <p:nvSpPr>
          <p:cNvPr id="179" name="Google Shape;179;p16"/>
          <p:cNvSpPr/>
          <p:nvPr/>
        </p:nvSpPr>
        <p:spPr>
          <a:xfrm rot="-1569434">
            <a:off x="7821628" y="4244429"/>
            <a:ext cx="1621011" cy="266323"/>
          </a:xfrm>
          <a:prstGeom prst="flowChartConnector">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000" u="sng">
                <a:solidFill>
                  <a:schemeClr val="dk1"/>
                </a:solidFill>
                <a:latin typeface="Impact"/>
                <a:ea typeface="Impact"/>
                <a:cs typeface="Impact"/>
                <a:sym typeface="Impact"/>
                <a:hlinkClick r:id="rId25">
                  <a:extLst>
                    <a:ext uri="{A12FA001-AC4F-418D-AE19-62706E023703}">
                      <ahyp:hlinkClr val="tx"/>
                    </a:ext>
                  </a:extLst>
                </a:hlinkClick>
              </a:rPr>
              <a:t>NCAA</a:t>
            </a:r>
            <a:r>
              <a:rPr lang="en" sz="800">
                <a:solidFill>
                  <a:schemeClr val="dk1"/>
                </a:solidFill>
              </a:rPr>
              <a:t> </a:t>
            </a:r>
            <a:r>
              <a:rPr lang="en" sz="1000" u="sng">
                <a:solidFill>
                  <a:schemeClr val="dk1"/>
                </a:solidFill>
                <a:latin typeface="Impact"/>
                <a:ea typeface="Impact"/>
                <a:cs typeface="Impact"/>
                <a:sym typeface="Impact"/>
                <a:hlinkClick r:id="rId26">
                  <a:extLst>
                    <a:ext uri="{A12FA001-AC4F-418D-AE19-62706E023703}">
                      <ahyp:hlinkClr val="tx"/>
                    </a:ext>
                  </a:extLst>
                </a:hlinkClick>
              </a:rPr>
              <a:t>Updates</a:t>
            </a:r>
            <a:endParaRPr sz="1000">
              <a:solidFill>
                <a:schemeClr val="dk1"/>
              </a:solidFill>
              <a:latin typeface="Impact"/>
              <a:ea typeface="Impact"/>
              <a:cs typeface="Impact"/>
              <a:sym typeface="Impact"/>
            </a:endParaRPr>
          </a:p>
        </p:txBody>
      </p:sp>
      <p:pic>
        <p:nvPicPr>
          <p:cNvPr id="180" name="Google Shape;180;p16">
            <a:hlinkClick r:id="rId27"/>
          </p:cNvPr>
          <p:cNvPicPr preferRelativeResize="0"/>
          <p:nvPr/>
        </p:nvPicPr>
        <p:blipFill>
          <a:blip r:embed="rId28">
            <a:alphaModFix/>
          </a:blip>
          <a:stretch>
            <a:fillRect/>
          </a:stretch>
        </p:blipFill>
        <p:spPr>
          <a:xfrm>
            <a:off x="4587075" y="3701325"/>
            <a:ext cx="1112075" cy="724675"/>
          </a:xfrm>
          <a:prstGeom prst="rect">
            <a:avLst/>
          </a:prstGeom>
          <a:noFill/>
          <a:ln>
            <a:noFill/>
          </a:ln>
        </p:spPr>
      </p:pic>
      <p:pic>
        <p:nvPicPr>
          <p:cNvPr id="181" name="Google Shape;181;p16"/>
          <p:cNvPicPr preferRelativeResize="0"/>
          <p:nvPr/>
        </p:nvPicPr>
        <p:blipFill rotWithShape="1">
          <a:blip r:embed="rId29">
            <a:alphaModFix/>
          </a:blip>
          <a:srcRect b="83280" l="0" r="0" t="0"/>
          <a:stretch/>
        </p:blipFill>
        <p:spPr>
          <a:xfrm>
            <a:off x="2911825" y="53449"/>
            <a:ext cx="2923350" cy="537650"/>
          </a:xfrm>
          <a:prstGeom prst="rect">
            <a:avLst/>
          </a:prstGeom>
          <a:noFill/>
          <a:ln>
            <a:noFill/>
          </a:ln>
        </p:spPr>
      </p:pic>
      <p:pic>
        <p:nvPicPr>
          <p:cNvPr id="182" name="Google Shape;182;p16"/>
          <p:cNvPicPr preferRelativeResize="0"/>
          <p:nvPr/>
        </p:nvPicPr>
        <p:blipFill rotWithShape="1">
          <a:blip r:embed="rId30">
            <a:alphaModFix/>
          </a:blip>
          <a:srcRect b="81690" l="0" r="0" t="0"/>
          <a:stretch/>
        </p:blipFill>
        <p:spPr>
          <a:xfrm flipH="1">
            <a:off x="5896625" y="3"/>
            <a:ext cx="3262000" cy="657000"/>
          </a:xfrm>
          <a:prstGeom prst="rect">
            <a:avLst/>
          </a:prstGeom>
          <a:noFill/>
          <a:ln>
            <a:noFill/>
          </a:ln>
        </p:spPr>
      </p:pic>
      <p:pic>
        <p:nvPicPr>
          <p:cNvPr id="183" name="Google Shape;183;p16">
            <a:hlinkClick r:id="rId31"/>
          </p:cNvPr>
          <p:cNvPicPr preferRelativeResize="0"/>
          <p:nvPr/>
        </p:nvPicPr>
        <p:blipFill>
          <a:blip r:embed="rId32">
            <a:alphaModFix/>
          </a:blip>
          <a:stretch>
            <a:fillRect/>
          </a:stretch>
        </p:blipFill>
        <p:spPr>
          <a:xfrm>
            <a:off x="1743025" y="2889625"/>
            <a:ext cx="2242075" cy="2242075"/>
          </a:xfrm>
          <a:prstGeom prst="rect">
            <a:avLst/>
          </a:prstGeom>
          <a:noFill/>
          <a:ln>
            <a:noFill/>
          </a:ln>
        </p:spPr>
      </p:pic>
      <p:pic>
        <p:nvPicPr>
          <p:cNvPr id="184" name="Google Shape;184;p16">
            <a:hlinkClick r:id="rId33"/>
          </p:cNvPr>
          <p:cNvPicPr preferRelativeResize="0"/>
          <p:nvPr/>
        </p:nvPicPr>
        <p:blipFill>
          <a:blip r:embed="rId34">
            <a:alphaModFix/>
          </a:blip>
          <a:stretch>
            <a:fillRect/>
          </a:stretch>
        </p:blipFill>
        <p:spPr>
          <a:xfrm>
            <a:off x="3534650" y="657000"/>
            <a:ext cx="1203800" cy="770875"/>
          </a:xfrm>
          <a:prstGeom prst="rect">
            <a:avLst/>
          </a:prstGeom>
          <a:noFill/>
          <a:ln>
            <a:noFill/>
          </a:ln>
        </p:spPr>
      </p:pic>
      <p:pic>
        <p:nvPicPr>
          <p:cNvPr id="185" name="Google Shape;185;p16">
            <a:hlinkClick r:id="rId35"/>
          </p:cNvPr>
          <p:cNvPicPr preferRelativeResize="0"/>
          <p:nvPr/>
        </p:nvPicPr>
        <p:blipFill>
          <a:blip r:embed="rId36">
            <a:alphaModFix/>
          </a:blip>
          <a:stretch>
            <a:fillRect/>
          </a:stretch>
        </p:blipFill>
        <p:spPr>
          <a:xfrm>
            <a:off x="3557700" y="1350600"/>
            <a:ext cx="1256300" cy="634275"/>
          </a:xfrm>
          <a:prstGeom prst="rect">
            <a:avLst/>
          </a:prstGeom>
          <a:noFill/>
          <a:ln>
            <a:noFill/>
          </a:ln>
        </p:spPr>
      </p:pic>
      <p:pic>
        <p:nvPicPr>
          <p:cNvPr id="186" name="Google Shape;186;p16">
            <a:hlinkClick r:id="rId37"/>
          </p:cNvPr>
          <p:cNvPicPr preferRelativeResize="0"/>
          <p:nvPr/>
        </p:nvPicPr>
        <p:blipFill>
          <a:blip r:embed="rId38">
            <a:alphaModFix/>
          </a:blip>
          <a:stretch>
            <a:fillRect/>
          </a:stretch>
        </p:blipFill>
        <p:spPr>
          <a:xfrm>
            <a:off x="4814875" y="2019188"/>
            <a:ext cx="2165175" cy="901900"/>
          </a:xfrm>
          <a:prstGeom prst="rect">
            <a:avLst/>
          </a:prstGeom>
          <a:noFill/>
          <a:ln>
            <a:noFill/>
          </a:ln>
        </p:spPr>
      </p:pic>
      <p:pic>
        <p:nvPicPr>
          <p:cNvPr id="187" name="Google Shape;187;p16">
            <a:hlinkClick r:id="rId39"/>
          </p:cNvPr>
          <p:cNvPicPr preferRelativeResize="0"/>
          <p:nvPr/>
        </p:nvPicPr>
        <p:blipFill>
          <a:blip r:embed="rId40">
            <a:alphaModFix/>
          </a:blip>
          <a:stretch>
            <a:fillRect/>
          </a:stretch>
        </p:blipFill>
        <p:spPr>
          <a:xfrm>
            <a:off x="4881575" y="608438"/>
            <a:ext cx="1327550" cy="1062125"/>
          </a:xfrm>
          <a:prstGeom prst="rect">
            <a:avLst/>
          </a:prstGeom>
          <a:noFill/>
          <a:ln>
            <a:noFill/>
          </a:ln>
        </p:spPr>
      </p:pic>
      <p:pic>
        <p:nvPicPr>
          <p:cNvPr id="188" name="Google Shape;188;p16">
            <a:hlinkClick r:id="rId41"/>
          </p:cNvPr>
          <p:cNvPicPr preferRelativeResize="0"/>
          <p:nvPr/>
        </p:nvPicPr>
        <p:blipFill>
          <a:blip r:embed="rId42">
            <a:alphaModFix/>
          </a:blip>
          <a:stretch>
            <a:fillRect/>
          </a:stretch>
        </p:blipFill>
        <p:spPr>
          <a:xfrm>
            <a:off x="7510425" y="594550"/>
            <a:ext cx="1170075" cy="1001875"/>
          </a:xfrm>
          <a:prstGeom prst="rect">
            <a:avLst/>
          </a:prstGeom>
          <a:noFill/>
          <a:ln>
            <a:noFill/>
          </a:ln>
        </p:spPr>
      </p:pic>
      <p:pic>
        <p:nvPicPr>
          <p:cNvPr id="189" name="Google Shape;189;p16">
            <a:hlinkClick r:id="rId43"/>
          </p:cNvPr>
          <p:cNvPicPr preferRelativeResize="0"/>
          <p:nvPr/>
        </p:nvPicPr>
        <p:blipFill>
          <a:blip r:embed="rId44">
            <a:alphaModFix/>
          </a:blip>
          <a:stretch>
            <a:fillRect/>
          </a:stretch>
        </p:blipFill>
        <p:spPr>
          <a:xfrm>
            <a:off x="6352250" y="591099"/>
            <a:ext cx="1203800" cy="1096800"/>
          </a:xfrm>
          <a:prstGeom prst="rect">
            <a:avLst/>
          </a:prstGeom>
          <a:noFill/>
          <a:ln>
            <a:noFill/>
          </a:ln>
        </p:spPr>
      </p:pic>
      <p:pic>
        <p:nvPicPr>
          <p:cNvPr id="190" name="Google Shape;190;p16">
            <a:hlinkClick r:id="rId45"/>
          </p:cNvPr>
          <p:cNvPicPr preferRelativeResize="0"/>
          <p:nvPr/>
        </p:nvPicPr>
        <p:blipFill>
          <a:blip r:embed="rId46">
            <a:alphaModFix/>
          </a:blip>
          <a:stretch>
            <a:fillRect/>
          </a:stretch>
        </p:blipFill>
        <p:spPr>
          <a:xfrm>
            <a:off x="5113688" y="1492711"/>
            <a:ext cx="1583479" cy="652447"/>
          </a:xfrm>
          <a:prstGeom prst="rect">
            <a:avLst/>
          </a:prstGeom>
          <a:noFill/>
          <a:ln>
            <a:noFill/>
          </a:ln>
        </p:spPr>
      </p:pic>
      <p:pic>
        <p:nvPicPr>
          <p:cNvPr id="191" name="Google Shape;191;p16">
            <a:hlinkClick r:id="rId47"/>
          </p:cNvPr>
          <p:cNvPicPr preferRelativeResize="0"/>
          <p:nvPr/>
        </p:nvPicPr>
        <p:blipFill>
          <a:blip r:embed="rId48">
            <a:alphaModFix/>
          </a:blip>
          <a:stretch>
            <a:fillRect/>
          </a:stretch>
        </p:blipFill>
        <p:spPr>
          <a:xfrm>
            <a:off x="6980050" y="1270575"/>
            <a:ext cx="1368950" cy="953700"/>
          </a:xfrm>
          <a:prstGeom prst="rect">
            <a:avLst/>
          </a:prstGeom>
          <a:noFill/>
          <a:ln>
            <a:noFill/>
          </a:ln>
        </p:spPr>
      </p:pic>
      <p:pic>
        <p:nvPicPr>
          <p:cNvPr id="192" name="Google Shape;192;p16">
            <a:hlinkClick r:id="rId49"/>
          </p:cNvPr>
          <p:cNvPicPr preferRelativeResize="0"/>
          <p:nvPr/>
        </p:nvPicPr>
        <p:blipFill rotWithShape="1">
          <a:blip r:embed="rId50">
            <a:alphaModFix/>
          </a:blip>
          <a:srcRect b="42106" l="0" r="0" t="27793"/>
          <a:stretch/>
        </p:blipFill>
        <p:spPr>
          <a:xfrm>
            <a:off x="7175000" y="2157400"/>
            <a:ext cx="1466100" cy="53765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6" name="Shape 196"/>
        <p:cNvGrpSpPr/>
        <p:nvPr/>
      </p:nvGrpSpPr>
      <p:grpSpPr>
        <a:xfrm>
          <a:off x="0" y="0"/>
          <a:ext cx="0" cy="0"/>
          <a:chOff x="0" y="0"/>
          <a:chExt cx="0" cy="0"/>
        </a:xfrm>
      </p:grpSpPr>
      <p:sp>
        <p:nvSpPr>
          <p:cNvPr id="197" name="Google Shape;197;p17"/>
          <p:cNvSpPr txBox="1"/>
          <p:nvPr/>
        </p:nvSpPr>
        <p:spPr>
          <a:xfrm>
            <a:off x="6764763" y="1709638"/>
            <a:ext cx="1370700" cy="38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900">
              <a:solidFill>
                <a:srgbClr val="1C4587"/>
              </a:solidFill>
              <a:latin typeface="Pacifico"/>
              <a:ea typeface="Pacifico"/>
              <a:cs typeface="Pacifico"/>
              <a:sym typeface="Pacifico"/>
            </a:endParaRPr>
          </a:p>
        </p:txBody>
      </p:sp>
      <p:cxnSp>
        <p:nvCxnSpPr>
          <p:cNvPr id="198" name="Google Shape;198;p17"/>
          <p:cNvCxnSpPr/>
          <p:nvPr/>
        </p:nvCxnSpPr>
        <p:spPr>
          <a:xfrm flipH="1">
            <a:off x="6758975" y="2599300"/>
            <a:ext cx="192900" cy="246600"/>
          </a:xfrm>
          <a:prstGeom prst="straightConnector1">
            <a:avLst/>
          </a:prstGeom>
          <a:noFill/>
          <a:ln cap="flat" cmpd="sng" w="9525">
            <a:solidFill>
              <a:schemeClr val="dk2"/>
            </a:solidFill>
            <a:prstDash val="solid"/>
            <a:round/>
            <a:headEnd len="med" w="med" type="none"/>
            <a:tailEnd len="med" w="med" type="triangle"/>
          </a:ln>
        </p:spPr>
      </p:cxnSp>
      <p:pic>
        <p:nvPicPr>
          <p:cNvPr id="199" name="Google Shape;199;p17"/>
          <p:cNvPicPr preferRelativeResize="0"/>
          <p:nvPr/>
        </p:nvPicPr>
        <p:blipFill rotWithShape="1">
          <a:blip r:embed="rId4">
            <a:alphaModFix/>
          </a:blip>
          <a:srcRect b="37185" l="0" r="0" t="38104"/>
          <a:stretch/>
        </p:blipFill>
        <p:spPr>
          <a:xfrm>
            <a:off x="2168825" y="4128075"/>
            <a:ext cx="6224074" cy="1142024"/>
          </a:xfrm>
          <a:prstGeom prst="rect">
            <a:avLst/>
          </a:prstGeom>
          <a:noFill/>
          <a:ln>
            <a:noFill/>
          </a:ln>
        </p:spPr>
      </p:pic>
      <p:pic>
        <p:nvPicPr>
          <p:cNvPr id="200" name="Google Shape;200;p17"/>
          <p:cNvPicPr preferRelativeResize="0"/>
          <p:nvPr/>
        </p:nvPicPr>
        <p:blipFill rotWithShape="1">
          <a:blip r:embed="rId5">
            <a:alphaModFix/>
          </a:blip>
          <a:srcRect b="7185" l="3757" r="4381" t="9160"/>
          <a:stretch/>
        </p:blipFill>
        <p:spPr>
          <a:xfrm>
            <a:off x="2993175" y="897700"/>
            <a:ext cx="4004375" cy="2329150"/>
          </a:xfrm>
          <a:prstGeom prst="rect">
            <a:avLst/>
          </a:prstGeom>
          <a:noFill/>
          <a:ln>
            <a:noFill/>
          </a:ln>
        </p:spPr>
      </p:pic>
      <p:pic>
        <p:nvPicPr>
          <p:cNvPr id="201" name="Google Shape;201;p17"/>
          <p:cNvPicPr preferRelativeResize="0"/>
          <p:nvPr/>
        </p:nvPicPr>
        <p:blipFill rotWithShape="1">
          <a:blip r:embed="rId6">
            <a:alphaModFix/>
          </a:blip>
          <a:srcRect b="20116" l="-5185" r="0" t="20384"/>
          <a:stretch/>
        </p:blipFill>
        <p:spPr>
          <a:xfrm>
            <a:off x="3922725" y="3042450"/>
            <a:ext cx="2578375" cy="1431475"/>
          </a:xfrm>
          <a:prstGeom prst="rect">
            <a:avLst/>
          </a:prstGeom>
          <a:noFill/>
          <a:ln>
            <a:noFill/>
          </a:ln>
        </p:spPr>
      </p:pic>
      <p:pic>
        <p:nvPicPr>
          <p:cNvPr id="202" name="Google Shape;202;p17"/>
          <p:cNvPicPr preferRelativeResize="0"/>
          <p:nvPr/>
        </p:nvPicPr>
        <p:blipFill rotWithShape="1">
          <a:blip r:embed="rId7">
            <a:alphaModFix/>
          </a:blip>
          <a:srcRect b="38223" l="13689" r="22935" t="32386"/>
          <a:stretch/>
        </p:blipFill>
        <p:spPr>
          <a:xfrm>
            <a:off x="4157275" y="3884050"/>
            <a:ext cx="1942501" cy="398725"/>
          </a:xfrm>
          <a:prstGeom prst="rect">
            <a:avLst/>
          </a:prstGeom>
          <a:noFill/>
          <a:ln>
            <a:noFill/>
          </a:ln>
        </p:spPr>
      </p:pic>
      <p:pic>
        <p:nvPicPr>
          <p:cNvPr id="203" name="Google Shape;203;p17">
            <a:hlinkClick r:id="rId8"/>
          </p:cNvPr>
          <p:cNvPicPr preferRelativeResize="0"/>
          <p:nvPr/>
        </p:nvPicPr>
        <p:blipFill>
          <a:blip r:embed="rId9">
            <a:alphaModFix/>
          </a:blip>
          <a:stretch>
            <a:fillRect/>
          </a:stretch>
        </p:blipFill>
        <p:spPr>
          <a:xfrm>
            <a:off x="7575362" y="171872"/>
            <a:ext cx="864900" cy="1135355"/>
          </a:xfrm>
          <a:prstGeom prst="rect">
            <a:avLst/>
          </a:prstGeom>
          <a:noFill/>
          <a:ln>
            <a:noFill/>
          </a:ln>
        </p:spPr>
      </p:pic>
      <p:pic>
        <p:nvPicPr>
          <p:cNvPr id="204" name="Google Shape;204;p17"/>
          <p:cNvPicPr preferRelativeResize="0"/>
          <p:nvPr/>
        </p:nvPicPr>
        <p:blipFill>
          <a:blip r:embed="rId10">
            <a:alphaModFix/>
          </a:blip>
          <a:stretch>
            <a:fillRect/>
          </a:stretch>
        </p:blipFill>
        <p:spPr>
          <a:xfrm>
            <a:off x="7328200" y="1521302"/>
            <a:ext cx="1359200" cy="867900"/>
          </a:xfrm>
          <a:prstGeom prst="rect">
            <a:avLst/>
          </a:prstGeom>
          <a:noFill/>
          <a:ln cap="flat" cmpd="sng" w="38100">
            <a:solidFill>
              <a:srgbClr val="FFFFFF"/>
            </a:solidFill>
            <a:prstDash val="solid"/>
            <a:round/>
            <a:headEnd len="sm" w="sm" type="none"/>
            <a:tailEnd len="sm" w="sm" type="none"/>
          </a:ln>
        </p:spPr>
      </p:pic>
      <p:pic>
        <p:nvPicPr>
          <p:cNvPr id="205" name="Google Shape;205;p17"/>
          <p:cNvPicPr preferRelativeResize="0"/>
          <p:nvPr/>
        </p:nvPicPr>
        <p:blipFill rotWithShape="1">
          <a:blip r:embed="rId11">
            <a:alphaModFix/>
          </a:blip>
          <a:srcRect b="0" l="15988" r="16265" t="0"/>
          <a:stretch/>
        </p:blipFill>
        <p:spPr>
          <a:xfrm flipH="1">
            <a:off x="7245325" y="2495175"/>
            <a:ext cx="1719850" cy="2259850"/>
          </a:xfrm>
          <a:prstGeom prst="rect">
            <a:avLst/>
          </a:prstGeom>
          <a:noFill/>
          <a:ln>
            <a:noFill/>
          </a:ln>
        </p:spPr>
      </p:pic>
      <p:sp>
        <p:nvSpPr>
          <p:cNvPr id="206" name="Google Shape;206;p17"/>
          <p:cNvSpPr/>
          <p:nvPr/>
        </p:nvSpPr>
        <p:spPr>
          <a:xfrm>
            <a:off x="5040487" y="1003275"/>
            <a:ext cx="1906800" cy="21180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7" name="Google Shape;207;p17"/>
          <p:cNvPicPr preferRelativeResize="0"/>
          <p:nvPr/>
        </p:nvPicPr>
        <p:blipFill>
          <a:blip r:embed="rId12">
            <a:alphaModFix/>
          </a:blip>
          <a:stretch>
            <a:fillRect/>
          </a:stretch>
        </p:blipFill>
        <p:spPr>
          <a:xfrm>
            <a:off x="5991150" y="3462475"/>
            <a:ext cx="1587900" cy="1359200"/>
          </a:xfrm>
          <a:prstGeom prst="rect">
            <a:avLst/>
          </a:prstGeom>
          <a:noFill/>
          <a:ln>
            <a:noFill/>
          </a:ln>
        </p:spPr>
      </p:pic>
      <p:pic>
        <p:nvPicPr>
          <p:cNvPr id="208" name="Google Shape;208;p17">
            <a:hlinkClick r:id="rId13"/>
          </p:cNvPr>
          <p:cNvPicPr preferRelativeResize="0"/>
          <p:nvPr/>
        </p:nvPicPr>
        <p:blipFill>
          <a:blip r:embed="rId14">
            <a:alphaModFix/>
          </a:blip>
          <a:stretch>
            <a:fillRect/>
          </a:stretch>
        </p:blipFill>
        <p:spPr>
          <a:xfrm>
            <a:off x="3885125" y="1429813"/>
            <a:ext cx="1027009" cy="518750"/>
          </a:xfrm>
          <a:prstGeom prst="rect">
            <a:avLst/>
          </a:prstGeom>
          <a:noFill/>
          <a:ln cap="flat" cmpd="sng" w="19050">
            <a:solidFill>
              <a:srgbClr val="FFFFFF"/>
            </a:solidFill>
            <a:prstDash val="solid"/>
            <a:round/>
            <a:headEnd len="sm" w="sm" type="none"/>
            <a:tailEnd len="sm" w="sm" type="none"/>
          </a:ln>
        </p:spPr>
      </p:pic>
      <p:sp>
        <p:nvSpPr>
          <p:cNvPr id="209" name="Google Shape;209;p17">
            <a:hlinkClick r:id="rId15"/>
          </p:cNvPr>
          <p:cNvSpPr/>
          <p:nvPr/>
        </p:nvSpPr>
        <p:spPr>
          <a:xfrm>
            <a:off x="3131575" y="1069500"/>
            <a:ext cx="1778526" cy="275349"/>
          </a:xfrm>
          <a:prstGeom prst="rect">
            <a:avLst/>
          </a:prstGeom>
        </p:spPr>
        <p:txBody>
          <a:bodyPr>
            <a:prstTxWarp prst="textPlain"/>
          </a:bodyPr>
          <a:lstStyle/>
          <a:p>
            <a:pPr lvl="0" algn="ctr"/>
            <a:r>
              <a:rPr b="0" i="0">
                <a:ln>
                  <a:noFill/>
                </a:ln>
                <a:solidFill>
                  <a:schemeClr val="accent5"/>
                </a:solidFill>
                <a:latin typeface="Pacifico"/>
              </a:rPr>
              <a:t>Why Community College?</a:t>
            </a:r>
          </a:p>
        </p:txBody>
      </p:sp>
      <p:sp>
        <p:nvSpPr>
          <p:cNvPr id="210" name="Google Shape;210;p17"/>
          <p:cNvSpPr/>
          <p:nvPr/>
        </p:nvSpPr>
        <p:spPr>
          <a:xfrm>
            <a:off x="3130600" y="1549988"/>
            <a:ext cx="746400" cy="323400"/>
          </a:xfrm>
          <a:prstGeom prst="homePlate">
            <a:avLst>
              <a:gd fmla="val 50000" name="adj"/>
            </a:avLst>
          </a:pr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700">
                <a:latin typeface="Josefin Sans"/>
                <a:ea typeface="Josefin Sans"/>
                <a:cs typeface="Josefin Sans"/>
                <a:sym typeface="Josefin Sans"/>
              </a:rPr>
              <a:t>How do I get there?</a:t>
            </a:r>
            <a:endParaRPr b="1" sz="700">
              <a:latin typeface="Josefin Sans"/>
              <a:ea typeface="Josefin Sans"/>
              <a:cs typeface="Josefin Sans"/>
              <a:sym typeface="Josefin Sans"/>
            </a:endParaRPr>
          </a:p>
        </p:txBody>
      </p:sp>
      <p:pic>
        <p:nvPicPr>
          <p:cNvPr id="211" name="Google Shape;211;p17"/>
          <p:cNvPicPr preferRelativeResize="0"/>
          <p:nvPr/>
        </p:nvPicPr>
        <p:blipFill>
          <a:blip r:embed="rId16">
            <a:alphaModFix/>
          </a:blip>
          <a:stretch>
            <a:fillRect/>
          </a:stretch>
        </p:blipFill>
        <p:spPr>
          <a:xfrm>
            <a:off x="7501825" y="3482036"/>
            <a:ext cx="1120751" cy="329339"/>
          </a:xfrm>
          <a:prstGeom prst="rect">
            <a:avLst/>
          </a:prstGeom>
          <a:noFill/>
          <a:ln>
            <a:noFill/>
          </a:ln>
        </p:spPr>
      </p:pic>
      <p:pic>
        <p:nvPicPr>
          <p:cNvPr descr="Angle Wood Easel, eraser and hand whiteboard transparent ..." id="212" name="Google Shape;212;p17"/>
          <p:cNvPicPr preferRelativeResize="0"/>
          <p:nvPr/>
        </p:nvPicPr>
        <p:blipFill rotWithShape="1">
          <a:blip r:embed="rId17">
            <a:alphaModFix/>
          </a:blip>
          <a:srcRect b="21143" l="19177" r="18232" t="6769"/>
          <a:stretch/>
        </p:blipFill>
        <p:spPr>
          <a:xfrm flipH="1">
            <a:off x="7718100" y="3711393"/>
            <a:ext cx="1443750" cy="1393670"/>
          </a:xfrm>
          <a:prstGeom prst="rect">
            <a:avLst/>
          </a:prstGeom>
          <a:noFill/>
          <a:ln>
            <a:noFill/>
          </a:ln>
        </p:spPr>
      </p:pic>
      <p:sp>
        <p:nvSpPr>
          <p:cNvPr id="213" name="Google Shape;213;p17"/>
          <p:cNvSpPr txBox="1"/>
          <p:nvPr/>
        </p:nvSpPr>
        <p:spPr>
          <a:xfrm rot="172935">
            <a:off x="8007438" y="3839433"/>
            <a:ext cx="865094" cy="605274"/>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000">
                <a:uFill>
                  <a:noFill/>
                </a:uFill>
                <a:latin typeface="Josefin Sans"/>
                <a:ea typeface="Josefin Sans"/>
                <a:cs typeface="Josefin Sans"/>
                <a:sym typeface="Josefin Sans"/>
                <a:hlinkClick r:id="rId18"/>
              </a:rPr>
              <a:t>I</a:t>
            </a:r>
            <a:r>
              <a:rPr b="1" lang="en" sz="800">
                <a:uFill>
                  <a:noFill/>
                </a:uFill>
                <a:latin typeface="Josefin Sans"/>
                <a:ea typeface="Josefin Sans"/>
                <a:cs typeface="Josefin Sans"/>
                <a:sym typeface="Josefin Sans"/>
                <a:hlinkClick r:id="rId19"/>
              </a:rPr>
              <a:t>nterested in Trade (CTE)</a:t>
            </a:r>
            <a:r>
              <a:rPr b="1" lang="en" sz="800">
                <a:latin typeface="Josefin Sans"/>
                <a:ea typeface="Josefin Sans"/>
                <a:cs typeface="Josefin Sans"/>
                <a:sym typeface="Josefin Sans"/>
              </a:rPr>
              <a:t> </a:t>
            </a:r>
            <a:r>
              <a:rPr b="1" lang="en" sz="800">
                <a:uFill>
                  <a:noFill/>
                </a:uFill>
                <a:latin typeface="Josefin Sans"/>
                <a:ea typeface="Josefin Sans"/>
                <a:cs typeface="Josefin Sans"/>
                <a:sym typeface="Josefin Sans"/>
                <a:hlinkClick r:id="rId20"/>
              </a:rPr>
              <a:t>or Certificate Programs? C</a:t>
            </a:r>
            <a:r>
              <a:rPr b="1" lang="en" sz="800">
                <a:latin typeface="Josefin Sans"/>
                <a:ea typeface="Josefin Sans"/>
                <a:cs typeface="Josefin Sans"/>
                <a:sym typeface="Josefin Sans"/>
              </a:rPr>
              <a:t>heck out the next slide</a:t>
            </a:r>
            <a:r>
              <a:rPr b="1" lang="en" sz="800">
                <a:latin typeface="Josefin Sans"/>
                <a:ea typeface="Josefin Sans"/>
                <a:cs typeface="Josefin Sans"/>
                <a:sym typeface="Josefin Sans"/>
              </a:rPr>
              <a:t>! </a:t>
            </a:r>
            <a:endParaRPr b="1" sz="800">
              <a:latin typeface="Josefin Sans"/>
              <a:ea typeface="Josefin Sans"/>
              <a:cs typeface="Josefin Sans"/>
              <a:sym typeface="Josefin Sans"/>
            </a:endParaRPr>
          </a:p>
        </p:txBody>
      </p:sp>
      <p:pic>
        <p:nvPicPr>
          <p:cNvPr id="214" name="Google Shape;214;p17"/>
          <p:cNvPicPr preferRelativeResize="0"/>
          <p:nvPr/>
        </p:nvPicPr>
        <p:blipFill>
          <a:blip r:embed="rId21">
            <a:alphaModFix/>
          </a:blip>
          <a:stretch>
            <a:fillRect/>
          </a:stretch>
        </p:blipFill>
        <p:spPr>
          <a:xfrm>
            <a:off x="7629762" y="2705900"/>
            <a:ext cx="864900" cy="459424"/>
          </a:xfrm>
          <a:prstGeom prst="rect">
            <a:avLst/>
          </a:prstGeom>
          <a:noFill/>
          <a:ln cap="flat" cmpd="sng" w="28575">
            <a:solidFill>
              <a:srgbClr val="000000"/>
            </a:solidFill>
            <a:prstDash val="solid"/>
            <a:round/>
            <a:headEnd len="sm" w="sm" type="none"/>
            <a:tailEnd len="sm" w="sm" type="none"/>
          </a:ln>
        </p:spPr>
      </p:pic>
      <p:pic>
        <p:nvPicPr>
          <p:cNvPr id="215" name="Google Shape;215;p17"/>
          <p:cNvPicPr preferRelativeResize="0"/>
          <p:nvPr/>
        </p:nvPicPr>
        <p:blipFill>
          <a:blip r:embed="rId22">
            <a:alphaModFix/>
          </a:blip>
          <a:stretch>
            <a:fillRect/>
          </a:stretch>
        </p:blipFill>
        <p:spPr>
          <a:xfrm>
            <a:off x="7450904" y="3944475"/>
            <a:ext cx="551635" cy="551600"/>
          </a:xfrm>
          <a:prstGeom prst="rect">
            <a:avLst/>
          </a:prstGeom>
          <a:noFill/>
          <a:ln>
            <a:noFill/>
          </a:ln>
        </p:spPr>
      </p:pic>
      <p:pic>
        <p:nvPicPr>
          <p:cNvPr id="216" name="Google Shape;216;p17">
            <a:hlinkClick r:id="rId23"/>
          </p:cNvPr>
          <p:cNvPicPr preferRelativeResize="0"/>
          <p:nvPr/>
        </p:nvPicPr>
        <p:blipFill>
          <a:blip r:embed="rId24">
            <a:alphaModFix/>
          </a:blip>
          <a:stretch>
            <a:fillRect/>
          </a:stretch>
        </p:blipFill>
        <p:spPr>
          <a:xfrm>
            <a:off x="4300610" y="2518968"/>
            <a:ext cx="453325" cy="544006"/>
          </a:xfrm>
          <a:prstGeom prst="rect">
            <a:avLst/>
          </a:prstGeom>
          <a:noFill/>
          <a:ln>
            <a:noFill/>
          </a:ln>
        </p:spPr>
      </p:pic>
      <p:pic>
        <p:nvPicPr>
          <p:cNvPr id="217" name="Google Shape;217;p17">
            <a:hlinkClick r:id="rId25"/>
          </p:cNvPr>
          <p:cNvPicPr preferRelativeResize="0"/>
          <p:nvPr/>
        </p:nvPicPr>
        <p:blipFill>
          <a:blip r:embed="rId26">
            <a:alphaModFix/>
          </a:blip>
          <a:stretch>
            <a:fillRect/>
          </a:stretch>
        </p:blipFill>
        <p:spPr>
          <a:xfrm>
            <a:off x="3130588" y="1982986"/>
            <a:ext cx="487975" cy="477227"/>
          </a:xfrm>
          <a:prstGeom prst="rect">
            <a:avLst/>
          </a:prstGeom>
          <a:noFill/>
          <a:ln>
            <a:noFill/>
          </a:ln>
        </p:spPr>
      </p:pic>
      <p:pic>
        <p:nvPicPr>
          <p:cNvPr id="218" name="Google Shape;218;p17"/>
          <p:cNvPicPr preferRelativeResize="0"/>
          <p:nvPr/>
        </p:nvPicPr>
        <p:blipFill rotWithShape="1">
          <a:blip r:embed="rId6">
            <a:alphaModFix/>
          </a:blip>
          <a:srcRect b="20117" l="-5184" r="72055" t="25673"/>
          <a:stretch/>
        </p:blipFill>
        <p:spPr>
          <a:xfrm>
            <a:off x="3362975" y="3162850"/>
            <a:ext cx="812075" cy="1304225"/>
          </a:xfrm>
          <a:prstGeom prst="rect">
            <a:avLst/>
          </a:prstGeom>
          <a:noFill/>
          <a:ln>
            <a:noFill/>
          </a:ln>
        </p:spPr>
      </p:pic>
      <p:pic>
        <p:nvPicPr>
          <p:cNvPr id="219" name="Google Shape;219;p17">
            <a:hlinkClick r:id="rId27"/>
          </p:cNvPr>
          <p:cNvPicPr preferRelativeResize="0"/>
          <p:nvPr/>
        </p:nvPicPr>
        <p:blipFill>
          <a:blip r:embed="rId28">
            <a:alphaModFix/>
          </a:blip>
          <a:stretch>
            <a:fillRect/>
          </a:stretch>
        </p:blipFill>
        <p:spPr>
          <a:xfrm>
            <a:off x="5083050" y="1089012"/>
            <a:ext cx="746400" cy="986913"/>
          </a:xfrm>
          <a:prstGeom prst="rect">
            <a:avLst/>
          </a:prstGeom>
          <a:noFill/>
          <a:ln>
            <a:noFill/>
          </a:ln>
        </p:spPr>
      </p:pic>
      <p:pic>
        <p:nvPicPr>
          <p:cNvPr id="220" name="Google Shape;220;p17">
            <a:hlinkClick r:id="rId29"/>
          </p:cNvPr>
          <p:cNvPicPr preferRelativeResize="0"/>
          <p:nvPr/>
        </p:nvPicPr>
        <p:blipFill>
          <a:blip r:embed="rId30">
            <a:alphaModFix/>
          </a:blip>
          <a:stretch>
            <a:fillRect/>
          </a:stretch>
        </p:blipFill>
        <p:spPr>
          <a:xfrm>
            <a:off x="5126400" y="2321099"/>
            <a:ext cx="1656674" cy="551600"/>
          </a:xfrm>
          <a:prstGeom prst="rect">
            <a:avLst/>
          </a:prstGeom>
          <a:noFill/>
          <a:ln>
            <a:noFill/>
          </a:ln>
        </p:spPr>
      </p:pic>
      <p:pic>
        <p:nvPicPr>
          <p:cNvPr id="221" name="Google Shape;221;p17">
            <a:hlinkClick r:id="rId31"/>
          </p:cNvPr>
          <p:cNvPicPr preferRelativeResize="0"/>
          <p:nvPr/>
        </p:nvPicPr>
        <p:blipFill>
          <a:blip r:embed="rId32">
            <a:alphaModFix/>
          </a:blip>
          <a:stretch>
            <a:fillRect/>
          </a:stretch>
        </p:blipFill>
        <p:spPr>
          <a:xfrm>
            <a:off x="5884475" y="1056925"/>
            <a:ext cx="1055800" cy="1055800"/>
          </a:xfrm>
          <a:prstGeom prst="rect">
            <a:avLst/>
          </a:prstGeom>
          <a:noFill/>
          <a:ln>
            <a:noFill/>
          </a:ln>
        </p:spPr>
      </p:pic>
      <p:pic>
        <p:nvPicPr>
          <p:cNvPr id="222" name="Google Shape;222;p17">
            <a:hlinkClick r:id="rId33"/>
          </p:cNvPr>
          <p:cNvPicPr preferRelativeResize="0"/>
          <p:nvPr/>
        </p:nvPicPr>
        <p:blipFill>
          <a:blip r:embed="rId34">
            <a:alphaModFix/>
          </a:blip>
          <a:stretch>
            <a:fillRect/>
          </a:stretch>
        </p:blipFill>
        <p:spPr>
          <a:xfrm>
            <a:off x="3690562" y="2072338"/>
            <a:ext cx="1277925" cy="322875"/>
          </a:xfrm>
          <a:prstGeom prst="rect">
            <a:avLst/>
          </a:prstGeom>
          <a:noFill/>
          <a:ln>
            <a:noFill/>
          </a:ln>
        </p:spPr>
      </p:pic>
      <p:pic>
        <p:nvPicPr>
          <p:cNvPr id="223" name="Google Shape;223;p17">
            <a:hlinkClick r:id="rId35"/>
          </p:cNvPr>
          <p:cNvPicPr preferRelativeResize="0"/>
          <p:nvPr/>
        </p:nvPicPr>
        <p:blipFill>
          <a:blip r:embed="rId36">
            <a:alphaModFix/>
          </a:blip>
          <a:stretch>
            <a:fillRect/>
          </a:stretch>
        </p:blipFill>
        <p:spPr>
          <a:xfrm>
            <a:off x="1740600" y="103325"/>
            <a:ext cx="1190601" cy="4064924"/>
          </a:xfrm>
          <a:prstGeom prst="rect">
            <a:avLst/>
          </a:prstGeom>
          <a:noFill/>
          <a:ln>
            <a:noFill/>
          </a:ln>
        </p:spPr>
      </p:pic>
      <p:pic>
        <p:nvPicPr>
          <p:cNvPr id="224" name="Google Shape;224;p17"/>
          <p:cNvPicPr preferRelativeResize="0"/>
          <p:nvPr/>
        </p:nvPicPr>
        <p:blipFill rotWithShape="1">
          <a:blip r:embed="rId37">
            <a:alphaModFix/>
          </a:blip>
          <a:srcRect b="0" l="23519" r="17027" t="0"/>
          <a:stretch/>
        </p:blipFill>
        <p:spPr>
          <a:xfrm flipH="1">
            <a:off x="638900" y="1327438"/>
            <a:ext cx="1656675" cy="3216349"/>
          </a:xfrm>
          <a:prstGeom prst="rect">
            <a:avLst/>
          </a:prstGeom>
          <a:noFill/>
          <a:ln>
            <a:noFill/>
          </a:ln>
        </p:spPr>
      </p:pic>
      <p:pic>
        <p:nvPicPr>
          <p:cNvPr id="225" name="Google Shape;225;p17"/>
          <p:cNvPicPr preferRelativeResize="0"/>
          <p:nvPr/>
        </p:nvPicPr>
        <p:blipFill rotWithShape="1">
          <a:blip r:embed="rId38">
            <a:alphaModFix/>
          </a:blip>
          <a:srcRect b="15923" l="0" r="0" t="0"/>
          <a:stretch/>
        </p:blipFill>
        <p:spPr>
          <a:xfrm>
            <a:off x="209825" y="3523625"/>
            <a:ext cx="1443749" cy="1679626"/>
          </a:xfrm>
          <a:prstGeom prst="rect">
            <a:avLst/>
          </a:prstGeom>
          <a:noFill/>
          <a:ln>
            <a:noFill/>
          </a:ln>
        </p:spPr>
      </p:pic>
      <p:sp>
        <p:nvSpPr>
          <p:cNvPr id="226" name="Google Shape;226;p17"/>
          <p:cNvSpPr txBox="1"/>
          <p:nvPr/>
        </p:nvSpPr>
        <p:spPr>
          <a:xfrm>
            <a:off x="209825" y="3770875"/>
            <a:ext cx="1336200" cy="898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a:latin typeface="Montserrat"/>
                <a:ea typeface="Montserrat"/>
                <a:cs typeface="Montserrat"/>
                <a:sym typeface="Montserrat"/>
              </a:rPr>
              <a:t>Community College Resources</a:t>
            </a:r>
            <a:endParaRPr b="1" sz="1600">
              <a:solidFill>
                <a:schemeClr val="dk1"/>
              </a:solidFill>
              <a:latin typeface="Montserrat"/>
              <a:ea typeface="Montserrat"/>
              <a:cs typeface="Montserrat"/>
              <a:sym typeface="Montserrat"/>
            </a:endParaRPr>
          </a:p>
        </p:txBody>
      </p:sp>
      <p:pic>
        <p:nvPicPr>
          <p:cNvPr id="227" name="Google Shape;227;p17">
            <a:hlinkClick r:id="rId39"/>
          </p:cNvPr>
          <p:cNvPicPr preferRelativeResize="0"/>
          <p:nvPr/>
        </p:nvPicPr>
        <p:blipFill>
          <a:blip r:embed="rId40">
            <a:alphaModFix/>
          </a:blip>
          <a:stretch>
            <a:fillRect/>
          </a:stretch>
        </p:blipFill>
        <p:spPr>
          <a:xfrm>
            <a:off x="3220725" y="2577820"/>
            <a:ext cx="894600" cy="467427"/>
          </a:xfrm>
          <a:prstGeom prst="rect">
            <a:avLst/>
          </a:prstGeom>
          <a:noFill/>
          <a:ln cap="flat" cmpd="sng" w="19050">
            <a:solidFill>
              <a:srgbClr val="FFFFFF"/>
            </a:solidFill>
            <a:prstDash val="solid"/>
            <a:round/>
            <a:headEnd len="sm" w="sm" type="none"/>
            <a:tailEnd len="sm" w="sm" type="none"/>
          </a:ln>
        </p:spPr>
      </p:pic>
      <p:pic>
        <p:nvPicPr>
          <p:cNvPr id="228" name="Google Shape;228;p17"/>
          <p:cNvPicPr preferRelativeResize="0"/>
          <p:nvPr/>
        </p:nvPicPr>
        <p:blipFill>
          <a:blip r:embed="rId41">
            <a:alphaModFix/>
          </a:blip>
          <a:stretch>
            <a:fillRect/>
          </a:stretch>
        </p:blipFill>
        <p:spPr>
          <a:xfrm>
            <a:off x="1223925" y="3462471"/>
            <a:ext cx="2436725" cy="2436725"/>
          </a:xfrm>
          <a:prstGeom prst="rect">
            <a:avLst/>
          </a:prstGeom>
          <a:noFill/>
          <a:ln>
            <a:noFill/>
          </a:ln>
        </p:spPr>
      </p:pic>
      <p:pic>
        <p:nvPicPr>
          <p:cNvPr id="229" name="Google Shape;229;p17">
            <a:hlinkClick r:id="rId42"/>
          </p:cNvPr>
          <p:cNvPicPr preferRelativeResize="0"/>
          <p:nvPr/>
        </p:nvPicPr>
        <p:blipFill>
          <a:blip r:embed="rId43">
            <a:alphaModFix/>
          </a:blip>
          <a:stretch>
            <a:fillRect/>
          </a:stretch>
        </p:blipFill>
        <p:spPr>
          <a:xfrm flipH="1">
            <a:off x="4199275" y="3226850"/>
            <a:ext cx="523789" cy="543999"/>
          </a:xfrm>
          <a:prstGeom prst="rect">
            <a:avLst/>
          </a:prstGeom>
          <a:noFill/>
          <a:ln>
            <a:noFill/>
          </a:ln>
        </p:spPr>
      </p:pic>
      <p:pic>
        <p:nvPicPr>
          <p:cNvPr id="230" name="Google Shape;230;p17">
            <a:hlinkClick r:id="rId44"/>
          </p:cNvPr>
          <p:cNvPicPr preferRelativeResize="0"/>
          <p:nvPr/>
        </p:nvPicPr>
        <p:blipFill>
          <a:blip r:embed="rId45">
            <a:alphaModFix/>
          </a:blip>
          <a:stretch>
            <a:fillRect/>
          </a:stretch>
        </p:blipFill>
        <p:spPr>
          <a:xfrm flipH="1">
            <a:off x="5278799" y="3253825"/>
            <a:ext cx="523798" cy="497672"/>
          </a:xfrm>
          <a:prstGeom prst="rect">
            <a:avLst/>
          </a:prstGeom>
          <a:noFill/>
          <a:ln>
            <a:noFill/>
          </a:ln>
        </p:spPr>
      </p:pic>
      <p:pic>
        <p:nvPicPr>
          <p:cNvPr id="231" name="Google Shape;231;p17"/>
          <p:cNvPicPr preferRelativeResize="0"/>
          <p:nvPr/>
        </p:nvPicPr>
        <p:blipFill>
          <a:blip r:embed="rId46">
            <a:alphaModFix/>
          </a:blip>
          <a:stretch>
            <a:fillRect/>
          </a:stretch>
        </p:blipFill>
        <p:spPr>
          <a:xfrm>
            <a:off x="3670698" y="3749677"/>
            <a:ext cx="476525" cy="552824"/>
          </a:xfrm>
          <a:prstGeom prst="rect">
            <a:avLst/>
          </a:prstGeom>
          <a:noFill/>
          <a:ln>
            <a:noFill/>
          </a:ln>
        </p:spPr>
      </p:pic>
      <p:pic>
        <p:nvPicPr>
          <p:cNvPr id="232" name="Google Shape;232;p17">
            <a:hlinkClick r:id="rId47"/>
          </p:cNvPr>
          <p:cNvPicPr preferRelativeResize="0"/>
          <p:nvPr/>
        </p:nvPicPr>
        <p:blipFill>
          <a:blip r:embed="rId48">
            <a:alphaModFix/>
          </a:blip>
          <a:stretch>
            <a:fillRect/>
          </a:stretch>
        </p:blipFill>
        <p:spPr>
          <a:xfrm>
            <a:off x="3618563" y="3227876"/>
            <a:ext cx="523799" cy="523799"/>
          </a:xfrm>
          <a:prstGeom prst="rect">
            <a:avLst/>
          </a:prstGeom>
          <a:noFill/>
          <a:ln>
            <a:noFill/>
          </a:ln>
        </p:spPr>
      </p:pic>
      <p:pic>
        <p:nvPicPr>
          <p:cNvPr id="233" name="Google Shape;233;p17">
            <a:hlinkClick r:id="rId49"/>
          </p:cNvPr>
          <p:cNvPicPr preferRelativeResize="0"/>
          <p:nvPr/>
        </p:nvPicPr>
        <p:blipFill>
          <a:blip r:embed="rId50">
            <a:alphaModFix/>
          </a:blip>
          <a:stretch>
            <a:fillRect/>
          </a:stretch>
        </p:blipFill>
        <p:spPr>
          <a:xfrm>
            <a:off x="5853788" y="3233264"/>
            <a:ext cx="453325" cy="53878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7" name="Shape 237"/>
        <p:cNvGrpSpPr/>
        <p:nvPr/>
      </p:nvGrpSpPr>
      <p:grpSpPr>
        <a:xfrm>
          <a:off x="0" y="0"/>
          <a:ext cx="0" cy="0"/>
          <a:chOff x="0" y="0"/>
          <a:chExt cx="0" cy="0"/>
        </a:xfrm>
      </p:grpSpPr>
      <p:pic>
        <p:nvPicPr>
          <p:cNvPr id="238" name="Google Shape;238;p18"/>
          <p:cNvPicPr preferRelativeResize="0"/>
          <p:nvPr/>
        </p:nvPicPr>
        <p:blipFill>
          <a:blip r:embed="rId4">
            <a:alphaModFix/>
          </a:blip>
          <a:stretch>
            <a:fillRect/>
          </a:stretch>
        </p:blipFill>
        <p:spPr>
          <a:xfrm>
            <a:off x="7341050" y="2583540"/>
            <a:ext cx="1674124" cy="2226334"/>
          </a:xfrm>
          <a:prstGeom prst="rect">
            <a:avLst/>
          </a:prstGeom>
          <a:noFill/>
          <a:ln>
            <a:noFill/>
          </a:ln>
        </p:spPr>
      </p:pic>
      <p:sp>
        <p:nvSpPr>
          <p:cNvPr id="239" name="Google Shape;239;p18"/>
          <p:cNvSpPr txBox="1"/>
          <p:nvPr/>
        </p:nvSpPr>
        <p:spPr>
          <a:xfrm>
            <a:off x="7341050" y="2764325"/>
            <a:ext cx="1501500" cy="605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700">
                <a:latin typeface="Permanent Marker"/>
                <a:ea typeface="Permanent Marker"/>
                <a:cs typeface="Permanent Marker"/>
                <a:sym typeface="Permanent Marker"/>
              </a:rPr>
              <a:t>CTE &amp; Trade School </a:t>
            </a:r>
            <a:r>
              <a:rPr lang="en" sz="1700">
                <a:latin typeface="Permanent Marker"/>
                <a:ea typeface="Permanent Marker"/>
                <a:cs typeface="Permanent Marker"/>
                <a:sym typeface="Permanent Marker"/>
              </a:rPr>
              <a:t>Resources</a:t>
            </a:r>
            <a:endParaRPr sz="1900">
              <a:solidFill>
                <a:srgbClr val="FF0000"/>
              </a:solidFill>
              <a:latin typeface="Permanent Marker"/>
              <a:ea typeface="Permanent Marker"/>
              <a:cs typeface="Permanent Marker"/>
              <a:sym typeface="Permanent Marker"/>
            </a:endParaRPr>
          </a:p>
        </p:txBody>
      </p:sp>
      <p:pic>
        <p:nvPicPr>
          <p:cNvPr id="240" name="Google Shape;240;p18">
            <a:hlinkClick r:id="rId5"/>
          </p:cNvPr>
          <p:cNvPicPr preferRelativeResize="0"/>
          <p:nvPr/>
        </p:nvPicPr>
        <p:blipFill>
          <a:blip r:embed="rId6">
            <a:alphaModFix/>
          </a:blip>
          <a:stretch>
            <a:fillRect/>
          </a:stretch>
        </p:blipFill>
        <p:spPr>
          <a:xfrm>
            <a:off x="7240674" y="1258545"/>
            <a:ext cx="1329273" cy="1280200"/>
          </a:xfrm>
          <a:prstGeom prst="rect">
            <a:avLst/>
          </a:prstGeom>
          <a:noFill/>
          <a:ln cap="flat" cmpd="sng" w="76200">
            <a:solidFill>
              <a:srgbClr val="000000"/>
            </a:solidFill>
            <a:prstDash val="solid"/>
            <a:round/>
            <a:headEnd len="sm" w="sm" type="none"/>
            <a:tailEnd len="sm" w="sm" type="none"/>
          </a:ln>
        </p:spPr>
      </p:pic>
      <p:pic>
        <p:nvPicPr>
          <p:cNvPr id="241" name="Google Shape;241;p18"/>
          <p:cNvPicPr preferRelativeResize="0"/>
          <p:nvPr/>
        </p:nvPicPr>
        <p:blipFill rotWithShape="1">
          <a:blip r:embed="rId7">
            <a:alphaModFix/>
          </a:blip>
          <a:srcRect b="11279" l="0" r="0" t="10497"/>
          <a:stretch/>
        </p:blipFill>
        <p:spPr>
          <a:xfrm>
            <a:off x="2055225" y="524538"/>
            <a:ext cx="4738625" cy="3083025"/>
          </a:xfrm>
          <a:prstGeom prst="rect">
            <a:avLst/>
          </a:prstGeom>
          <a:noFill/>
          <a:ln>
            <a:noFill/>
          </a:ln>
        </p:spPr>
      </p:pic>
      <p:pic>
        <p:nvPicPr>
          <p:cNvPr id="242" name="Google Shape;242;p18"/>
          <p:cNvPicPr preferRelativeResize="0"/>
          <p:nvPr/>
        </p:nvPicPr>
        <p:blipFill rotWithShape="1">
          <a:blip r:embed="rId8">
            <a:alphaModFix/>
          </a:blip>
          <a:srcRect b="36659" l="0" r="0" t="35106"/>
          <a:stretch/>
        </p:blipFill>
        <p:spPr>
          <a:xfrm>
            <a:off x="1926663" y="3893550"/>
            <a:ext cx="5162825" cy="916324"/>
          </a:xfrm>
          <a:prstGeom prst="rect">
            <a:avLst/>
          </a:prstGeom>
          <a:noFill/>
          <a:ln>
            <a:noFill/>
          </a:ln>
        </p:spPr>
      </p:pic>
      <p:pic>
        <p:nvPicPr>
          <p:cNvPr id="243" name="Google Shape;243;p18"/>
          <p:cNvPicPr preferRelativeResize="0"/>
          <p:nvPr/>
        </p:nvPicPr>
        <p:blipFill rotWithShape="1">
          <a:blip r:embed="rId9">
            <a:alphaModFix/>
          </a:blip>
          <a:srcRect b="4076" l="0" r="0" t="0"/>
          <a:stretch/>
        </p:blipFill>
        <p:spPr>
          <a:xfrm>
            <a:off x="317100" y="1719000"/>
            <a:ext cx="1623101" cy="2312250"/>
          </a:xfrm>
          <a:prstGeom prst="rect">
            <a:avLst/>
          </a:prstGeom>
          <a:noFill/>
          <a:ln>
            <a:noFill/>
          </a:ln>
        </p:spPr>
      </p:pic>
      <p:sp>
        <p:nvSpPr>
          <p:cNvPr id="244" name="Google Shape;244;p18"/>
          <p:cNvSpPr/>
          <p:nvPr/>
        </p:nvSpPr>
        <p:spPr>
          <a:xfrm>
            <a:off x="443750" y="2029700"/>
            <a:ext cx="1369800" cy="394500"/>
          </a:xfrm>
          <a:prstGeom prst="rect">
            <a:avLst/>
          </a:prstGeom>
          <a:gradFill>
            <a:gsLst>
              <a:gs pos="0">
                <a:srgbClr val="4D4D4D"/>
              </a:gs>
              <a:gs pos="100000">
                <a:srgbClr val="000000"/>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8"/>
          <p:cNvSpPr/>
          <p:nvPr/>
        </p:nvSpPr>
        <p:spPr>
          <a:xfrm>
            <a:off x="443750" y="2634850"/>
            <a:ext cx="1369800" cy="394500"/>
          </a:xfrm>
          <a:prstGeom prst="rect">
            <a:avLst/>
          </a:prstGeom>
          <a:gradFill>
            <a:gsLst>
              <a:gs pos="0">
                <a:srgbClr val="4D4D4D"/>
              </a:gs>
              <a:gs pos="100000">
                <a:srgbClr val="000000"/>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8"/>
          <p:cNvSpPr/>
          <p:nvPr/>
        </p:nvSpPr>
        <p:spPr>
          <a:xfrm>
            <a:off x="443750" y="3280475"/>
            <a:ext cx="1369800" cy="394500"/>
          </a:xfrm>
          <a:prstGeom prst="rect">
            <a:avLst/>
          </a:prstGeom>
          <a:gradFill>
            <a:gsLst>
              <a:gs pos="0">
                <a:srgbClr val="4D4D4D"/>
              </a:gs>
              <a:gs pos="100000">
                <a:srgbClr val="000000"/>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7" name="Google Shape;247;p18"/>
          <p:cNvPicPr preferRelativeResize="0"/>
          <p:nvPr/>
        </p:nvPicPr>
        <p:blipFill>
          <a:blip r:embed="rId10">
            <a:alphaModFix/>
          </a:blip>
          <a:stretch>
            <a:fillRect/>
          </a:stretch>
        </p:blipFill>
        <p:spPr>
          <a:xfrm>
            <a:off x="-109650" y="-111250"/>
            <a:ext cx="1369800" cy="1369800"/>
          </a:xfrm>
          <a:prstGeom prst="rect">
            <a:avLst/>
          </a:prstGeom>
          <a:noFill/>
          <a:ln>
            <a:noFill/>
          </a:ln>
        </p:spPr>
      </p:pic>
      <p:pic>
        <p:nvPicPr>
          <p:cNvPr id="248" name="Google Shape;248;p18"/>
          <p:cNvPicPr preferRelativeResize="0"/>
          <p:nvPr/>
        </p:nvPicPr>
        <p:blipFill rotWithShape="1">
          <a:blip r:embed="rId10">
            <a:alphaModFix/>
          </a:blip>
          <a:srcRect b="0" l="16163" r="0" t="0"/>
          <a:stretch/>
        </p:blipFill>
        <p:spPr>
          <a:xfrm>
            <a:off x="1149075" y="-106764"/>
            <a:ext cx="1073275" cy="1280182"/>
          </a:xfrm>
          <a:prstGeom prst="rect">
            <a:avLst/>
          </a:prstGeom>
          <a:noFill/>
          <a:ln>
            <a:noFill/>
          </a:ln>
        </p:spPr>
      </p:pic>
      <p:pic>
        <p:nvPicPr>
          <p:cNvPr id="249" name="Google Shape;249;p18">
            <a:hlinkClick r:id="rId11"/>
          </p:cNvPr>
          <p:cNvPicPr preferRelativeResize="0"/>
          <p:nvPr/>
        </p:nvPicPr>
        <p:blipFill>
          <a:blip r:embed="rId12">
            <a:alphaModFix/>
          </a:blip>
          <a:stretch>
            <a:fillRect/>
          </a:stretch>
        </p:blipFill>
        <p:spPr>
          <a:xfrm>
            <a:off x="1202101" y="1778350"/>
            <a:ext cx="530526" cy="605400"/>
          </a:xfrm>
          <a:prstGeom prst="rect">
            <a:avLst/>
          </a:prstGeom>
          <a:noFill/>
          <a:ln>
            <a:noFill/>
          </a:ln>
        </p:spPr>
      </p:pic>
      <p:pic>
        <p:nvPicPr>
          <p:cNvPr id="250" name="Google Shape;250;p18">
            <a:hlinkClick r:id="rId13"/>
          </p:cNvPr>
          <p:cNvPicPr preferRelativeResize="0"/>
          <p:nvPr/>
        </p:nvPicPr>
        <p:blipFill>
          <a:blip r:embed="rId14">
            <a:alphaModFix/>
          </a:blip>
          <a:stretch>
            <a:fillRect/>
          </a:stretch>
        </p:blipFill>
        <p:spPr>
          <a:xfrm>
            <a:off x="4735200" y="904850"/>
            <a:ext cx="1674124" cy="605400"/>
          </a:xfrm>
          <a:prstGeom prst="rect">
            <a:avLst/>
          </a:prstGeom>
          <a:noFill/>
          <a:ln cap="flat" cmpd="sng" w="28575">
            <a:solidFill>
              <a:srgbClr val="666666"/>
            </a:solidFill>
            <a:prstDash val="solid"/>
            <a:round/>
            <a:headEnd len="sm" w="sm" type="none"/>
            <a:tailEnd len="sm" w="sm" type="none"/>
          </a:ln>
        </p:spPr>
      </p:pic>
      <p:sp>
        <p:nvSpPr>
          <p:cNvPr id="251" name="Google Shape;251;p18"/>
          <p:cNvSpPr/>
          <p:nvPr/>
        </p:nvSpPr>
        <p:spPr>
          <a:xfrm>
            <a:off x="2320163" y="894750"/>
            <a:ext cx="2317200" cy="394500"/>
          </a:xfrm>
          <a:prstGeom prst="flowChartDecision">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8"/>
          <p:cNvSpPr/>
          <p:nvPr/>
        </p:nvSpPr>
        <p:spPr>
          <a:xfrm>
            <a:off x="2379788" y="976700"/>
            <a:ext cx="2197975" cy="230601"/>
          </a:xfrm>
          <a:prstGeom prst="rect">
            <a:avLst/>
          </a:prstGeom>
        </p:spPr>
        <p:txBody>
          <a:bodyPr>
            <a:prstTxWarp prst="textPlain"/>
          </a:bodyPr>
          <a:lstStyle/>
          <a:p>
            <a:pPr lvl="0" algn="ctr"/>
            <a:r>
              <a:rPr b="1" i="0">
                <a:ln cap="flat" cmpd="sng" w="9525">
                  <a:solidFill>
                    <a:srgbClr val="000000"/>
                  </a:solidFill>
                  <a:prstDash val="solid"/>
                  <a:round/>
                  <a:headEnd len="sm" w="sm" type="none"/>
                  <a:tailEnd len="sm" w="sm" type="none"/>
                </a:ln>
                <a:solidFill>
                  <a:srgbClr val="FC9107"/>
                </a:solidFill>
                <a:latin typeface="Impact"/>
              </a:rPr>
              <a:t>Why Career Tech Ed (CTE)?</a:t>
            </a:r>
          </a:p>
        </p:txBody>
      </p:sp>
      <p:pic>
        <p:nvPicPr>
          <p:cNvPr id="253" name="Google Shape;253;p18"/>
          <p:cNvPicPr preferRelativeResize="0"/>
          <p:nvPr/>
        </p:nvPicPr>
        <p:blipFill rotWithShape="1">
          <a:blip r:embed="rId10">
            <a:alphaModFix/>
          </a:blip>
          <a:srcRect b="14398" l="16163" r="0" t="0"/>
          <a:stretch/>
        </p:blipFill>
        <p:spPr>
          <a:xfrm>
            <a:off x="2079175" y="-106773"/>
            <a:ext cx="1073275" cy="1095875"/>
          </a:xfrm>
          <a:prstGeom prst="rect">
            <a:avLst/>
          </a:prstGeom>
          <a:noFill/>
          <a:ln>
            <a:noFill/>
          </a:ln>
        </p:spPr>
      </p:pic>
      <p:pic>
        <p:nvPicPr>
          <p:cNvPr id="254" name="Google Shape;254;p18"/>
          <p:cNvPicPr preferRelativeResize="0"/>
          <p:nvPr/>
        </p:nvPicPr>
        <p:blipFill rotWithShape="1">
          <a:blip r:embed="rId10">
            <a:alphaModFix/>
          </a:blip>
          <a:srcRect b="14398" l="16163" r="0" t="0"/>
          <a:stretch/>
        </p:blipFill>
        <p:spPr>
          <a:xfrm>
            <a:off x="3034275" y="-106773"/>
            <a:ext cx="1073275" cy="1095875"/>
          </a:xfrm>
          <a:prstGeom prst="rect">
            <a:avLst/>
          </a:prstGeom>
          <a:noFill/>
          <a:ln>
            <a:noFill/>
          </a:ln>
        </p:spPr>
      </p:pic>
      <p:pic>
        <p:nvPicPr>
          <p:cNvPr id="255" name="Google Shape;255;p18"/>
          <p:cNvPicPr preferRelativeResize="0"/>
          <p:nvPr/>
        </p:nvPicPr>
        <p:blipFill rotWithShape="1">
          <a:blip r:embed="rId10">
            <a:alphaModFix/>
          </a:blip>
          <a:srcRect b="10944" l="16163" r="0" t="0"/>
          <a:stretch/>
        </p:blipFill>
        <p:spPr>
          <a:xfrm>
            <a:off x="3971450" y="-106774"/>
            <a:ext cx="1073275" cy="1140025"/>
          </a:xfrm>
          <a:prstGeom prst="rect">
            <a:avLst/>
          </a:prstGeom>
          <a:noFill/>
          <a:ln>
            <a:noFill/>
          </a:ln>
        </p:spPr>
      </p:pic>
      <p:pic>
        <p:nvPicPr>
          <p:cNvPr id="256" name="Google Shape;256;p18"/>
          <p:cNvPicPr preferRelativeResize="0"/>
          <p:nvPr/>
        </p:nvPicPr>
        <p:blipFill rotWithShape="1">
          <a:blip r:embed="rId10">
            <a:alphaModFix/>
          </a:blip>
          <a:srcRect b="14398" l="16163" r="0" t="0"/>
          <a:stretch/>
        </p:blipFill>
        <p:spPr>
          <a:xfrm>
            <a:off x="4919475" y="-106773"/>
            <a:ext cx="1073275" cy="1095875"/>
          </a:xfrm>
          <a:prstGeom prst="rect">
            <a:avLst/>
          </a:prstGeom>
          <a:noFill/>
          <a:ln>
            <a:noFill/>
          </a:ln>
        </p:spPr>
      </p:pic>
      <p:pic>
        <p:nvPicPr>
          <p:cNvPr id="257" name="Google Shape;257;p18"/>
          <p:cNvPicPr preferRelativeResize="0"/>
          <p:nvPr/>
        </p:nvPicPr>
        <p:blipFill rotWithShape="1">
          <a:blip r:embed="rId10">
            <a:alphaModFix/>
          </a:blip>
          <a:srcRect b="0" l="16163" r="0" t="0"/>
          <a:stretch/>
        </p:blipFill>
        <p:spPr>
          <a:xfrm>
            <a:off x="5856925" y="-86601"/>
            <a:ext cx="1073275" cy="1280182"/>
          </a:xfrm>
          <a:prstGeom prst="rect">
            <a:avLst/>
          </a:prstGeom>
          <a:noFill/>
          <a:ln>
            <a:noFill/>
          </a:ln>
        </p:spPr>
      </p:pic>
      <p:pic>
        <p:nvPicPr>
          <p:cNvPr id="258" name="Google Shape;258;p18"/>
          <p:cNvPicPr preferRelativeResize="0"/>
          <p:nvPr/>
        </p:nvPicPr>
        <p:blipFill rotWithShape="1">
          <a:blip r:embed="rId10">
            <a:alphaModFix/>
          </a:blip>
          <a:srcRect b="0" l="16163" r="0" t="0"/>
          <a:stretch/>
        </p:blipFill>
        <p:spPr>
          <a:xfrm>
            <a:off x="7742400" y="-66439"/>
            <a:ext cx="1073275" cy="1280182"/>
          </a:xfrm>
          <a:prstGeom prst="rect">
            <a:avLst/>
          </a:prstGeom>
          <a:noFill/>
          <a:ln>
            <a:noFill/>
          </a:ln>
        </p:spPr>
      </p:pic>
      <p:pic>
        <p:nvPicPr>
          <p:cNvPr id="259" name="Google Shape;259;p18"/>
          <p:cNvPicPr preferRelativeResize="0"/>
          <p:nvPr/>
        </p:nvPicPr>
        <p:blipFill rotWithShape="1">
          <a:blip r:embed="rId10">
            <a:alphaModFix/>
          </a:blip>
          <a:srcRect b="3147" l="16163" r="47956" t="0"/>
          <a:stretch/>
        </p:blipFill>
        <p:spPr>
          <a:xfrm>
            <a:off x="8668225" y="-66449"/>
            <a:ext cx="459325" cy="1239875"/>
          </a:xfrm>
          <a:prstGeom prst="rect">
            <a:avLst/>
          </a:prstGeom>
          <a:noFill/>
          <a:ln>
            <a:noFill/>
          </a:ln>
        </p:spPr>
      </p:pic>
      <p:pic>
        <p:nvPicPr>
          <p:cNvPr id="260" name="Google Shape;260;p18"/>
          <p:cNvPicPr preferRelativeResize="0"/>
          <p:nvPr/>
        </p:nvPicPr>
        <p:blipFill rotWithShape="1">
          <a:blip r:embed="rId10">
            <a:alphaModFix/>
          </a:blip>
          <a:srcRect b="0" l="16163" r="0" t="0"/>
          <a:stretch/>
        </p:blipFill>
        <p:spPr>
          <a:xfrm>
            <a:off x="6793850" y="-66439"/>
            <a:ext cx="1073275" cy="1280182"/>
          </a:xfrm>
          <a:prstGeom prst="rect">
            <a:avLst/>
          </a:prstGeom>
          <a:noFill/>
          <a:ln>
            <a:noFill/>
          </a:ln>
        </p:spPr>
      </p:pic>
      <p:pic>
        <p:nvPicPr>
          <p:cNvPr id="261" name="Google Shape;261;p18">
            <a:hlinkClick r:id="rId15"/>
          </p:cNvPr>
          <p:cNvPicPr preferRelativeResize="0"/>
          <p:nvPr/>
        </p:nvPicPr>
        <p:blipFill>
          <a:blip r:embed="rId16">
            <a:alphaModFix/>
          </a:blip>
          <a:stretch>
            <a:fillRect/>
          </a:stretch>
        </p:blipFill>
        <p:spPr>
          <a:xfrm>
            <a:off x="4642714" y="2501614"/>
            <a:ext cx="647941" cy="868100"/>
          </a:xfrm>
          <a:prstGeom prst="rect">
            <a:avLst/>
          </a:prstGeom>
          <a:noFill/>
          <a:ln>
            <a:noFill/>
          </a:ln>
        </p:spPr>
      </p:pic>
      <p:pic>
        <p:nvPicPr>
          <p:cNvPr id="262" name="Google Shape;262;p18">
            <a:hlinkClick r:id="rId17"/>
          </p:cNvPr>
          <p:cNvPicPr preferRelativeResize="0"/>
          <p:nvPr/>
        </p:nvPicPr>
        <p:blipFill>
          <a:blip r:embed="rId18">
            <a:alphaModFix/>
          </a:blip>
          <a:stretch>
            <a:fillRect/>
          </a:stretch>
        </p:blipFill>
        <p:spPr>
          <a:xfrm>
            <a:off x="5334248" y="2603388"/>
            <a:ext cx="1205077" cy="605400"/>
          </a:xfrm>
          <a:prstGeom prst="rect">
            <a:avLst/>
          </a:prstGeom>
          <a:noFill/>
          <a:ln>
            <a:noFill/>
          </a:ln>
        </p:spPr>
      </p:pic>
      <p:pic>
        <p:nvPicPr>
          <p:cNvPr id="263" name="Google Shape;263;p18">
            <a:hlinkClick r:id="rId19"/>
          </p:cNvPr>
          <p:cNvPicPr preferRelativeResize="0"/>
          <p:nvPr/>
        </p:nvPicPr>
        <p:blipFill>
          <a:blip r:embed="rId20">
            <a:alphaModFix/>
          </a:blip>
          <a:stretch>
            <a:fillRect/>
          </a:stretch>
        </p:blipFill>
        <p:spPr>
          <a:xfrm>
            <a:off x="2432125" y="1392075"/>
            <a:ext cx="1501499" cy="494000"/>
          </a:xfrm>
          <a:prstGeom prst="rect">
            <a:avLst/>
          </a:prstGeom>
          <a:noFill/>
          <a:ln cap="flat" cmpd="sng" w="19050">
            <a:solidFill>
              <a:srgbClr val="FFFFFF"/>
            </a:solidFill>
            <a:prstDash val="solid"/>
            <a:round/>
            <a:headEnd len="sm" w="sm" type="none"/>
            <a:tailEnd len="sm" w="sm" type="none"/>
          </a:ln>
        </p:spPr>
      </p:pic>
      <p:pic>
        <p:nvPicPr>
          <p:cNvPr id="264" name="Google Shape;264;p18">
            <a:hlinkClick r:id="rId21"/>
          </p:cNvPr>
          <p:cNvPicPr preferRelativeResize="0"/>
          <p:nvPr/>
        </p:nvPicPr>
        <p:blipFill>
          <a:blip r:embed="rId22">
            <a:alphaModFix/>
          </a:blip>
          <a:stretch>
            <a:fillRect/>
          </a:stretch>
        </p:blipFill>
        <p:spPr>
          <a:xfrm>
            <a:off x="4061165" y="1697975"/>
            <a:ext cx="1413851" cy="615925"/>
          </a:xfrm>
          <a:prstGeom prst="rect">
            <a:avLst/>
          </a:prstGeom>
          <a:noFill/>
          <a:ln cap="flat" cmpd="sng" w="19050">
            <a:solidFill>
              <a:srgbClr val="FFFFFF"/>
            </a:solidFill>
            <a:prstDash val="solid"/>
            <a:round/>
            <a:headEnd len="sm" w="sm" type="none"/>
            <a:tailEnd len="sm" w="sm" type="none"/>
          </a:ln>
        </p:spPr>
      </p:pic>
      <p:pic>
        <p:nvPicPr>
          <p:cNvPr id="265" name="Google Shape;265;p18">
            <a:hlinkClick r:id="rId23"/>
          </p:cNvPr>
          <p:cNvPicPr preferRelativeResize="0"/>
          <p:nvPr/>
        </p:nvPicPr>
        <p:blipFill rotWithShape="1">
          <a:blip r:embed="rId24">
            <a:alphaModFix/>
          </a:blip>
          <a:srcRect b="0" l="0" r="11449" t="0"/>
          <a:stretch/>
        </p:blipFill>
        <p:spPr>
          <a:xfrm>
            <a:off x="2441048" y="2707645"/>
            <a:ext cx="1329275" cy="569155"/>
          </a:xfrm>
          <a:prstGeom prst="rect">
            <a:avLst/>
          </a:prstGeom>
          <a:noFill/>
          <a:ln>
            <a:noFill/>
          </a:ln>
        </p:spPr>
      </p:pic>
      <p:pic>
        <p:nvPicPr>
          <p:cNvPr id="266" name="Google Shape;266;p18">
            <a:hlinkClick r:id="rId25"/>
          </p:cNvPr>
          <p:cNvPicPr preferRelativeResize="0"/>
          <p:nvPr/>
        </p:nvPicPr>
        <p:blipFill>
          <a:blip r:embed="rId26">
            <a:alphaModFix/>
          </a:blip>
          <a:stretch>
            <a:fillRect/>
          </a:stretch>
        </p:blipFill>
        <p:spPr>
          <a:xfrm>
            <a:off x="3882563" y="2707650"/>
            <a:ext cx="647925" cy="605400"/>
          </a:xfrm>
          <a:prstGeom prst="rect">
            <a:avLst/>
          </a:prstGeom>
          <a:noFill/>
          <a:ln>
            <a:noFill/>
          </a:ln>
        </p:spPr>
      </p:pic>
      <p:pic>
        <p:nvPicPr>
          <p:cNvPr id="267" name="Google Shape;267;p18">
            <a:hlinkClick r:id="rId27"/>
          </p:cNvPr>
          <p:cNvPicPr preferRelativeResize="0"/>
          <p:nvPr/>
        </p:nvPicPr>
        <p:blipFill rotWithShape="1">
          <a:blip r:embed="rId28">
            <a:alphaModFix/>
          </a:blip>
          <a:srcRect b="27721" l="10618" r="6359" t="8608"/>
          <a:stretch/>
        </p:blipFill>
        <p:spPr>
          <a:xfrm rot="-224102">
            <a:off x="455814" y="2718782"/>
            <a:ext cx="1345673" cy="143237"/>
          </a:xfrm>
          <a:prstGeom prst="rect">
            <a:avLst/>
          </a:prstGeom>
          <a:noFill/>
          <a:ln>
            <a:noFill/>
          </a:ln>
        </p:spPr>
      </p:pic>
      <p:pic>
        <p:nvPicPr>
          <p:cNvPr id="268" name="Google Shape;268;p18">
            <a:hlinkClick r:id="rId29"/>
          </p:cNvPr>
          <p:cNvPicPr preferRelativeResize="0"/>
          <p:nvPr/>
        </p:nvPicPr>
        <p:blipFill>
          <a:blip r:embed="rId30">
            <a:alphaModFix/>
          </a:blip>
          <a:stretch>
            <a:fillRect/>
          </a:stretch>
        </p:blipFill>
        <p:spPr>
          <a:xfrm>
            <a:off x="5856913" y="3374725"/>
            <a:ext cx="1579925" cy="1579925"/>
          </a:xfrm>
          <a:prstGeom prst="rect">
            <a:avLst/>
          </a:prstGeom>
          <a:noFill/>
          <a:ln>
            <a:noFill/>
          </a:ln>
        </p:spPr>
      </p:pic>
      <p:pic>
        <p:nvPicPr>
          <p:cNvPr id="269" name="Google Shape;269;p18">
            <a:hlinkClick r:id="rId31"/>
          </p:cNvPr>
          <p:cNvPicPr preferRelativeResize="0"/>
          <p:nvPr/>
        </p:nvPicPr>
        <p:blipFill rotWithShape="1">
          <a:blip r:embed="rId32">
            <a:alphaModFix/>
          </a:blip>
          <a:srcRect b="20410" l="0" r="0" t="5532"/>
          <a:stretch/>
        </p:blipFill>
        <p:spPr>
          <a:xfrm>
            <a:off x="2759938" y="3415875"/>
            <a:ext cx="1413850" cy="1047113"/>
          </a:xfrm>
          <a:prstGeom prst="rect">
            <a:avLst/>
          </a:prstGeom>
          <a:noFill/>
          <a:ln>
            <a:noFill/>
          </a:ln>
        </p:spPr>
      </p:pic>
      <p:pic>
        <p:nvPicPr>
          <p:cNvPr id="270" name="Google Shape;270;p18"/>
          <p:cNvPicPr preferRelativeResize="0"/>
          <p:nvPr/>
        </p:nvPicPr>
        <p:blipFill rotWithShape="1">
          <a:blip r:embed="rId33">
            <a:alphaModFix/>
          </a:blip>
          <a:srcRect b="17425" l="0" r="0" t="24757"/>
          <a:stretch/>
        </p:blipFill>
        <p:spPr>
          <a:xfrm flipH="1">
            <a:off x="4373013" y="3560475"/>
            <a:ext cx="1674125" cy="868125"/>
          </a:xfrm>
          <a:prstGeom prst="rect">
            <a:avLst/>
          </a:prstGeom>
          <a:noFill/>
          <a:ln>
            <a:noFill/>
          </a:ln>
        </p:spPr>
      </p:pic>
      <p:pic>
        <p:nvPicPr>
          <p:cNvPr id="271" name="Google Shape;271;p18"/>
          <p:cNvPicPr preferRelativeResize="0"/>
          <p:nvPr/>
        </p:nvPicPr>
        <p:blipFill>
          <a:blip r:embed="rId34">
            <a:alphaModFix/>
          </a:blip>
          <a:stretch>
            <a:fillRect/>
          </a:stretch>
        </p:blipFill>
        <p:spPr>
          <a:xfrm>
            <a:off x="2299212" y="3090050"/>
            <a:ext cx="2766525" cy="2766525"/>
          </a:xfrm>
          <a:prstGeom prst="rect">
            <a:avLst/>
          </a:prstGeom>
          <a:noFill/>
          <a:ln>
            <a:noFill/>
          </a:ln>
        </p:spPr>
      </p:pic>
      <p:pic>
        <p:nvPicPr>
          <p:cNvPr id="272" name="Google Shape;272;p18">
            <a:hlinkClick r:id="rId35"/>
          </p:cNvPr>
          <p:cNvPicPr preferRelativeResize="0"/>
          <p:nvPr/>
        </p:nvPicPr>
        <p:blipFill>
          <a:blip r:embed="rId36">
            <a:alphaModFix/>
          </a:blip>
          <a:stretch>
            <a:fillRect/>
          </a:stretch>
        </p:blipFill>
        <p:spPr>
          <a:xfrm>
            <a:off x="501176" y="1775829"/>
            <a:ext cx="647900" cy="524492"/>
          </a:xfrm>
          <a:prstGeom prst="rect">
            <a:avLst/>
          </a:prstGeom>
          <a:noFill/>
          <a:ln>
            <a:noFill/>
          </a:ln>
        </p:spPr>
      </p:pic>
      <p:pic>
        <p:nvPicPr>
          <p:cNvPr id="273" name="Google Shape;273;p18">
            <a:hlinkClick r:id="rId37"/>
          </p:cNvPr>
          <p:cNvPicPr preferRelativeResize="0"/>
          <p:nvPr/>
        </p:nvPicPr>
        <p:blipFill>
          <a:blip r:embed="rId38">
            <a:alphaModFix/>
          </a:blip>
          <a:stretch>
            <a:fillRect/>
          </a:stretch>
        </p:blipFill>
        <p:spPr>
          <a:xfrm>
            <a:off x="5602550" y="1699762"/>
            <a:ext cx="762575" cy="762575"/>
          </a:xfrm>
          <a:prstGeom prst="rect">
            <a:avLst/>
          </a:prstGeom>
          <a:noFill/>
          <a:ln>
            <a:noFill/>
          </a:ln>
        </p:spPr>
      </p:pic>
      <p:pic>
        <p:nvPicPr>
          <p:cNvPr id="274" name="Google Shape;274;p18">
            <a:hlinkClick r:id="rId39"/>
          </p:cNvPr>
          <p:cNvPicPr preferRelativeResize="0"/>
          <p:nvPr/>
        </p:nvPicPr>
        <p:blipFill>
          <a:blip r:embed="rId40">
            <a:alphaModFix/>
          </a:blip>
          <a:stretch>
            <a:fillRect/>
          </a:stretch>
        </p:blipFill>
        <p:spPr>
          <a:xfrm>
            <a:off x="804700" y="3090050"/>
            <a:ext cx="647900" cy="647900"/>
          </a:xfrm>
          <a:prstGeom prst="rect">
            <a:avLst/>
          </a:prstGeom>
          <a:noFill/>
          <a:ln>
            <a:noFill/>
          </a:ln>
        </p:spPr>
      </p:pic>
      <p:pic>
        <p:nvPicPr>
          <p:cNvPr id="275" name="Google Shape;275;p18">
            <a:hlinkClick r:id="rId41"/>
          </p:cNvPr>
          <p:cNvPicPr preferRelativeResize="0"/>
          <p:nvPr/>
        </p:nvPicPr>
        <p:blipFill>
          <a:blip r:embed="rId42">
            <a:alphaModFix/>
          </a:blip>
          <a:stretch>
            <a:fillRect/>
          </a:stretch>
        </p:blipFill>
        <p:spPr>
          <a:xfrm>
            <a:off x="2379800" y="1972925"/>
            <a:ext cx="715476" cy="647899"/>
          </a:xfrm>
          <a:prstGeom prst="rect">
            <a:avLst/>
          </a:prstGeom>
          <a:noFill/>
          <a:ln>
            <a:noFill/>
          </a:ln>
        </p:spPr>
      </p:pic>
      <p:pic>
        <p:nvPicPr>
          <p:cNvPr id="276" name="Google Shape;276;p18">
            <a:hlinkClick r:id="rId43"/>
          </p:cNvPr>
          <p:cNvPicPr preferRelativeResize="0"/>
          <p:nvPr/>
        </p:nvPicPr>
        <p:blipFill>
          <a:blip r:embed="rId44">
            <a:alphaModFix/>
          </a:blip>
          <a:stretch>
            <a:fillRect/>
          </a:stretch>
        </p:blipFill>
        <p:spPr>
          <a:xfrm>
            <a:off x="3233775" y="1972900"/>
            <a:ext cx="612075" cy="647900"/>
          </a:xfrm>
          <a:prstGeom prst="rect">
            <a:avLst/>
          </a:prstGeom>
          <a:noFill/>
          <a:ln cap="flat" cmpd="sng" w="19050">
            <a:solidFill>
              <a:srgbClr val="FFFFFF"/>
            </a:solidFill>
            <a:prstDash val="solid"/>
            <a:round/>
            <a:headEnd len="sm" w="sm" type="none"/>
            <a:tailEnd len="sm" w="sm"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0" name="Shape 280"/>
        <p:cNvGrpSpPr/>
        <p:nvPr/>
      </p:nvGrpSpPr>
      <p:grpSpPr>
        <a:xfrm>
          <a:off x="0" y="0"/>
          <a:ext cx="0" cy="0"/>
          <a:chOff x="0" y="0"/>
          <a:chExt cx="0" cy="0"/>
        </a:xfrm>
      </p:grpSpPr>
      <p:pic>
        <p:nvPicPr>
          <p:cNvPr id="281" name="Google Shape;281;p19"/>
          <p:cNvPicPr preferRelativeResize="0"/>
          <p:nvPr/>
        </p:nvPicPr>
        <p:blipFill>
          <a:blip r:embed="rId4">
            <a:alphaModFix/>
          </a:blip>
          <a:stretch>
            <a:fillRect/>
          </a:stretch>
        </p:blipFill>
        <p:spPr>
          <a:xfrm>
            <a:off x="7187657" y="2670926"/>
            <a:ext cx="1695080" cy="2254225"/>
          </a:xfrm>
          <a:prstGeom prst="rect">
            <a:avLst/>
          </a:prstGeom>
          <a:noFill/>
          <a:ln>
            <a:noFill/>
          </a:ln>
        </p:spPr>
      </p:pic>
      <p:sp>
        <p:nvSpPr>
          <p:cNvPr id="282" name="Google Shape;282;p19"/>
          <p:cNvSpPr txBox="1"/>
          <p:nvPr/>
        </p:nvSpPr>
        <p:spPr>
          <a:xfrm>
            <a:off x="7265225" y="3088500"/>
            <a:ext cx="1476000" cy="864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 sz="1600">
                <a:latin typeface="Permanent Marker"/>
                <a:ea typeface="Permanent Marker"/>
                <a:cs typeface="Permanent Marker"/>
                <a:sym typeface="Permanent Marker"/>
              </a:rPr>
              <a:t>Military Resources </a:t>
            </a:r>
            <a:endParaRPr sz="1800">
              <a:solidFill>
                <a:srgbClr val="FF0000"/>
              </a:solidFill>
              <a:latin typeface="Permanent Marker"/>
              <a:ea typeface="Permanent Marker"/>
              <a:cs typeface="Permanent Marker"/>
              <a:sym typeface="Permanent Marker"/>
            </a:endParaRPr>
          </a:p>
        </p:txBody>
      </p:sp>
      <p:pic>
        <p:nvPicPr>
          <p:cNvPr id="283" name="Google Shape;283;p19"/>
          <p:cNvPicPr preferRelativeResize="0"/>
          <p:nvPr/>
        </p:nvPicPr>
        <p:blipFill>
          <a:blip r:embed="rId5">
            <a:alphaModFix/>
          </a:blip>
          <a:stretch>
            <a:fillRect/>
          </a:stretch>
        </p:blipFill>
        <p:spPr>
          <a:xfrm flipH="1" rot="469732">
            <a:off x="1055338" y="3711113"/>
            <a:ext cx="3448050" cy="1323975"/>
          </a:xfrm>
          <a:prstGeom prst="rect">
            <a:avLst/>
          </a:prstGeom>
          <a:noFill/>
          <a:ln>
            <a:noFill/>
          </a:ln>
        </p:spPr>
      </p:pic>
      <p:pic>
        <p:nvPicPr>
          <p:cNvPr id="284" name="Google Shape;284;p19"/>
          <p:cNvPicPr preferRelativeResize="0"/>
          <p:nvPr/>
        </p:nvPicPr>
        <p:blipFill rotWithShape="1">
          <a:blip r:embed="rId6">
            <a:alphaModFix/>
          </a:blip>
          <a:srcRect b="7185" l="3757" r="4381" t="9160"/>
          <a:stretch/>
        </p:blipFill>
        <p:spPr>
          <a:xfrm>
            <a:off x="2270174" y="631475"/>
            <a:ext cx="4260025" cy="2418725"/>
          </a:xfrm>
          <a:prstGeom prst="rect">
            <a:avLst/>
          </a:prstGeom>
          <a:noFill/>
          <a:ln>
            <a:noFill/>
          </a:ln>
        </p:spPr>
      </p:pic>
      <p:pic>
        <p:nvPicPr>
          <p:cNvPr id="285" name="Google Shape;285;p19">
            <a:hlinkClick r:id="rId7"/>
          </p:cNvPr>
          <p:cNvPicPr preferRelativeResize="0"/>
          <p:nvPr/>
        </p:nvPicPr>
        <p:blipFill>
          <a:blip r:embed="rId8">
            <a:alphaModFix/>
          </a:blip>
          <a:stretch>
            <a:fillRect/>
          </a:stretch>
        </p:blipFill>
        <p:spPr>
          <a:xfrm>
            <a:off x="3654549" y="3265686"/>
            <a:ext cx="1787400" cy="893689"/>
          </a:xfrm>
          <a:prstGeom prst="rect">
            <a:avLst/>
          </a:prstGeom>
          <a:noFill/>
          <a:ln>
            <a:noFill/>
          </a:ln>
        </p:spPr>
      </p:pic>
      <p:pic>
        <p:nvPicPr>
          <p:cNvPr id="286" name="Google Shape;286;p19">
            <a:hlinkClick r:id="rId9"/>
          </p:cNvPr>
          <p:cNvPicPr preferRelativeResize="0"/>
          <p:nvPr/>
        </p:nvPicPr>
        <p:blipFill rotWithShape="1">
          <a:blip r:embed="rId10">
            <a:alphaModFix/>
          </a:blip>
          <a:srcRect b="11502" l="7966" r="9477" t="10567"/>
          <a:stretch/>
        </p:blipFill>
        <p:spPr>
          <a:xfrm>
            <a:off x="649775" y="918150"/>
            <a:ext cx="975325" cy="1229300"/>
          </a:xfrm>
          <a:prstGeom prst="rect">
            <a:avLst/>
          </a:prstGeom>
          <a:noFill/>
          <a:ln>
            <a:noFill/>
          </a:ln>
        </p:spPr>
      </p:pic>
      <p:pic>
        <p:nvPicPr>
          <p:cNvPr id="287" name="Google Shape;287;p19"/>
          <p:cNvPicPr preferRelativeResize="0"/>
          <p:nvPr/>
        </p:nvPicPr>
        <p:blipFill rotWithShape="1">
          <a:blip r:embed="rId11">
            <a:alphaModFix/>
          </a:blip>
          <a:srcRect b="4076" l="0" r="0" t="0"/>
          <a:stretch/>
        </p:blipFill>
        <p:spPr>
          <a:xfrm>
            <a:off x="428963" y="2285400"/>
            <a:ext cx="1623101" cy="2312250"/>
          </a:xfrm>
          <a:prstGeom prst="rect">
            <a:avLst/>
          </a:prstGeom>
          <a:noFill/>
          <a:ln>
            <a:noFill/>
          </a:ln>
        </p:spPr>
      </p:pic>
      <p:pic>
        <p:nvPicPr>
          <p:cNvPr id="288" name="Google Shape;288;p19">
            <a:hlinkClick r:id="rId12"/>
          </p:cNvPr>
          <p:cNvPicPr preferRelativeResize="0"/>
          <p:nvPr/>
        </p:nvPicPr>
        <p:blipFill>
          <a:blip r:embed="rId13">
            <a:alphaModFix/>
          </a:blip>
          <a:stretch>
            <a:fillRect/>
          </a:stretch>
        </p:blipFill>
        <p:spPr>
          <a:xfrm>
            <a:off x="2479476" y="808124"/>
            <a:ext cx="613200" cy="613200"/>
          </a:xfrm>
          <a:prstGeom prst="rect">
            <a:avLst/>
          </a:prstGeom>
          <a:noFill/>
          <a:ln>
            <a:noFill/>
          </a:ln>
        </p:spPr>
      </p:pic>
      <p:pic>
        <p:nvPicPr>
          <p:cNvPr id="289" name="Google Shape;289;p19">
            <a:hlinkClick r:id="rId14"/>
          </p:cNvPr>
          <p:cNvPicPr preferRelativeResize="0"/>
          <p:nvPr/>
        </p:nvPicPr>
        <p:blipFill rotWithShape="1">
          <a:blip r:embed="rId15">
            <a:alphaModFix/>
          </a:blip>
          <a:srcRect b="24173" l="0" r="0" t="0"/>
          <a:stretch/>
        </p:blipFill>
        <p:spPr>
          <a:xfrm>
            <a:off x="3121088" y="757932"/>
            <a:ext cx="730725" cy="713593"/>
          </a:xfrm>
          <a:prstGeom prst="rect">
            <a:avLst/>
          </a:prstGeom>
          <a:noFill/>
          <a:ln>
            <a:noFill/>
          </a:ln>
        </p:spPr>
      </p:pic>
      <p:pic>
        <p:nvPicPr>
          <p:cNvPr id="290" name="Google Shape;290;p19">
            <a:hlinkClick r:id="rId16"/>
          </p:cNvPr>
          <p:cNvPicPr preferRelativeResize="0"/>
          <p:nvPr/>
        </p:nvPicPr>
        <p:blipFill>
          <a:blip r:embed="rId17">
            <a:alphaModFix/>
          </a:blip>
          <a:stretch>
            <a:fillRect/>
          </a:stretch>
        </p:blipFill>
        <p:spPr>
          <a:xfrm>
            <a:off x="3880225" y="808125"/>
            <a:ext cx="613200" cy="613200"/>
          </a:xfrm>
          <a:prstGeom prst="rect">
            <a:avLst/>
          </a:prstGeom>
          <a:noFill/>
          <a:ln>
            <a:noFill/>
          </a:ln>
        </p:spPr>
      </p:pic>
      <p:pic>
        <p:nvPicPr>
          <p:cNvPr id="291" name="Google Shape;291;p19">
            <a:hlinkClick r:id="rId18"/>
          </p:cNvPr>
          <p:cNvPicPr preferRelativeResize="0"/>
          <p:nvPr/>
        </p:nvPicPr>
        <p:blipFill>
          <a:blip r:embed="rId19">
            <a:alphaModFix/>
          </a:blip>
          <a:stretch>
            <a:fillRect/>
          </a:stretch>
        </p:blipFill>
        <p:spPr>
          <a:xfrm>
            <a:off x="2556423" y="1534239"/>
            <a:ext cx="459325" cy="613199"/>
          </a:xfrm>
          <a:prstGeom prst="rect">
            <a:avLst/>
          </a:prstGeom>
          <a:noFill/>
          <a:ln>
            <a:noFill/>
          </a:ln>
        </p:spPr>
      </p:pic>
      <p:pic>
        <p:nvPicPr>
          <p:cNvPr id="292" name="Google Shape;292;p19">
            <a:hlinkClick r:id="rId20"/>
          </p:cNvPr>
          <p:cNvPicPr preferRelativeResize="0"/>
          <p:nvPr/>
        </p:nvPicPr>
        <p:blipFill>
          <a:blip r:embed="rId21">
            <a:alphaModFix/>
          </a:blip>
          <a:stretch>
            <a:fillRect/>
          </a:stretch>
        </p:blipFill>
        <p:spPr>
          <a:xfrm>
            <a:off x="3121083" y="1534258"/>
            <a:ext cx="730737" cy="613200"/>
          </a:xfrm>
          <a:prstGeom prst="rect">
            <a:avLst/>
          </a:prstGeom>
          <a:noFill/>
          <a:ln>
            <a:noFill/>
          </a:ln>
        </p:spPr>
      </p:pic>
      <p:pic>
        <p:nvPicPr>
          <p:cNvPr id="293" name="Google Shape;293;p19"/>
          <p:cNvPicPr preferRelativeResize="0"/>
          <p:nvPr/>
        </p:nvPicPr>
        <p:blipFill rotWithShape="1">
          <a:blip r:embed="rId22">
            <a:alphaModFix/>
          </a:blip>
          <a:srcRect b="0" l="25936" r="0" t="0"/>
          <a:stretch/>
        </p:blipFill>
        <p:spPr>
          <a:xfrm>
            <a:off x="4681200" y="708050"/>
            <a:ext cx="2316938" cy="2254225"/>
          </a:xfrm>
          <a:prstGeom prst="rect">
            <a:avLst/>
          </a:prstGeom>
          <a:noFill/>
          <a:ln>
            <a:noFill/>
          </a:ln>
        </p:spPr>
      </p:pic>
      <p:pic>
        <p:nvPicPr>
          <p:cNvPr id="294" name="Google Shape;294;p19"/>
          <p:cNvPicPr preferRelativeResize="0"/>
          <p:nvPr/>
        </p:nvPicPr>
        <p:blipFill>
          <a:blip r:embed="rId23">
            <a:alphaModFix/>
          </a:blip>
          <a:stretch>
            <a:fillRect/>
          </a:stretch>
        </p:blipFill>
        <p:spPr>
          <a:xfrm rot="15">
            <a:off x="5141250" y="918154"/>
            <a:ext cx="1695076" cy="1883269"/>
          </a:xfrm>
          <a:prstGeom prst="rect">
            <a:avLst/>
          </a:prstGeom>
          <a:noFill/>
          <a:ln>
            <a:noFill/>
          </a:ln>
        </p:spPr>
      </p:pic>
      <p:pic>
        <p:nvPicPr>
          <p:cNvPr id="295" name="Google Shape;295;p19"/>
          <p:cNvPicPr preferRelativeResize="0"/>
          <p:nvPr/>
        </p:nvPicPr>
        <p:blipFill>
          <a:blip r:embed="rId24">
            <a:alphaModFix/>
          </a:blip>
          <a:stretch>
            <a:fillRect/>
          </a:stretch>
        </p:blipFill>
        <p:spPr>
          <a:xfrm>
            <a:off x="5422475" y="883622"/>
            <a:ext cx="274525" cy="213001"/>
          </a:xfrm>
          <a:prstGeom prst="rect">
            <a:avLst/>
          </a:prstGeom>
          <a:noFill/>
          <a:ln>
            <a:noFill/>
          </a:ln>
        </p:spPr>
      </p:pic>
      <p:pic>
        <p:nvPicPr>
          <p:cNvPr id="296" name="Google Shape;296;p19">
            <a:hlinkClick r:id="rId25"/>
          </p:cNvPr>
          <p:cNvPicPr preferRelativeResize="0"/>
          <p:nvPr/>
        </p:nvPicPr>
        <p:blipFill>
          <a:blip r:embed="rId26">
            <a:alphaModFix/>
          </a:blip>
          <a:stretch>
            <a:fillRect/>
          </a:stretch>
        </p:blipFill>
        <p:spPr>
          <a:xfrm>
            <a:off x="3880233" y="1534242"/>
            <a:ext cx="613200" cy="613200"/>
          </a:xfrm>
          <a:prstGeom prst="rect">
            <a:avLst/>
          </a:prstGeom>
          <a:noFill/>
          <a:ln>
            <a:noFill/>
          </a:ln>
        </p:spPr>
      </p:pic>
      <p:sp>
        <p:nvSpPr>
          <p:cNvPr id="297" name="Google Shape;297;p19"/>
          <p:cNvSpPr/>
          <p:nvPr/>
        </p:nvSpPr>
        <p:spPr>
          <a:xfrm>
            <a:off x="555625" y="3867983"/>
            <a:ext cx="1369800" cy="213000"/>
          </a:xfrm>
          <a:prstGeom prst="rect">
            <a:avLst/>
          </a:prstGeom>
          <a:gradFill>
            <a:gsLst>
              <a:gs pos="0">
                <a:srgbClr val="4D4D4D"/>
              </a:gs>
              <a:gs pos="100000">
                <a:srgbClr val="000000"/>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8" name="Google Shape;298;p19">
            <a:hlinkClick r:id="rId27"/>
          </p:cNvPr>
          <p:cNvPicPr preferRelativeResize="0"/>
          <p:nvPr/>
        </p:nvPicPr>
        <p:blipFill rotWithShape="1">
          <a:blip r:embed="rId28">
            <a:alphaModFix/>
          </a:blip>
          <a:srcRect b="0" l="0" r="68881" t="0"/>
          <a:stretch/>
        </p:blipFill>
        <p:spPr>
          <a:xfrm>
            <a:off x="649776" y="3637222"/>
            <a:ext cx="544800" cy="593489"/>
          </a:xfrm>
          <a:prstGeom prst="rect">
            <a:avLst/>
          </a:prstGeom>
          <a:noFill/>
          <a:ln>
            <a:noFill/>
          </a:ln>
        </p:spPr>
      </p:pic>
      <p:pic>
        <p:nvPicPr>
          <p:cNvPr id="299" name="Google Shape;299;p19">
            <a:hlinkClick r:id="rId29"/>
          </p:cNvPr>
          <p:cNvPicPr preferRelativeResize="0"/>
          <p:nvPr/>
        </p:nvPicPr>
        <p:blipFill>
          <a:blip r:embed="rId30">
            <a:alphaModFix/>
          </a:blip>
          <a:stretch>
            <a:fillRect/>
          </a:stretch>
        </p:blipFill>
        <p:spPr>
          <a:xfrm>
            <a:off x="2742903" y="2260378"/>
            <a:ext cx="544800" cy="544800"/>
          </a:xfrm>
          <a:prstGeom prst="rect">
            <a:avLst/>
          </a:prstGeom>
          <a:noFill/>
          <a:ln>
            <a:noFill/>
          </a:ln>
        </p:spPr>
      </p:pic>
      <p:pic>
        <p:nvPicPr>
          <p:cNvPr id="300" name="Google Shape;300;p19">
            <a:hlinkClick r:id="rId31"/>
          </p:cNvPr>
          <p:cNvPicPr preferRelativeResize="0"/>
          <p:nvPr/>
        </p:nvPicPr>
        <p:blipFill rotWithShape="1">
          <a:blip r:embed="rId32">
            <a:alphaModFix/>
          </a:blip>
          <a:srcRect b="0" l="0" r="76104" t="0"/>
          <a:stretch/>
        </p:blipFill>
        <p:spPr>
          <a:xfrm>
            <a:off x="1286483" y="3683773"/>
            <a:ext cx="544793" cy="500375"/>
          </a:xfrm>
          <a:prstGeom prst="rect">
            <a:avLst/>
          </a:prstGeom>
          <a:noFill/>
          <a:ln>
            <a:noFill/>
          </a:ln>
        </p:spPr>
      </p:pic>
      <p:sp>
        <p:nvSpPr>
          <p:cNvPr id="301" name="Google Shape;301;p19"/>
          <p:cNvSpPr/>
          <p:nvPr/>
        </p:nvSpPr>
        <p:spPr>
          <a:xfrm>
            <a:off x="555625" y="2670933"/>
            <a:ext cx="1369800" cy="213000"/>
          </a:xfrm>
          <a:prstGeom prst="rect">
            <a:avLst/>
          </a:prstGeom>
          <a:gradFill>
            <a:gsLst>
              <a:gs pos="0">
                <a:srgbClr val="4D4D4D"/>
              </a:gs>
              <a:gs pos="100000">
                <a:srgbClr val="000000"/>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9"/>
          <p:cNvSpPr/>
          <p:nvPr/>
        </p:nvSpPr>
        <p:spPr>
          <a:xfrm>
            <a:off x="555625" y="3269458"/>
            <a:ext cx="1369800" cy="213000"/>
          </a:xfrm>
          <a:prstGeom prst="rect">
            <a:avLst/>
          </a:prstGeom>
          <a:gradFill>
            <a:gsLst>
              <a:gs pos="0">
                <a:srgbClr val="4D4D4D"/>
              </a:gs>
              <a:gs pos="100000">
                <a:srgbClr val="000000"/>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03" name="Google Shape;303;p19">
            <a:hlinkClick r:id="rId33"/>
          </p:cNvPr>
          <p:cNvPicPr preferRelativeResize="0"/>
          <p:nvPr/>
        </p:nvPicPr>
        <p:blipFill rotWithShape="1">
          <a:blip r:embed="rId34">
            <a:alphaModFix/>
          </a:blip>
          <a:srcRect b="71443" l="0" r="0" t="0"/>
          <a:stretch/>
        </p:blipFill>
        <p:spPr>
          <a:xfrm>
            <a:off x="727511" y="2588046"/>
            <a:ext cx="1026025" cy="378766"/>
          </a:xfrm>
          <a:prstGeom prst="rect">
            <a:avLst/>
          </a:prstGeom>
          <a:noFill/>
          <a:ln>
            <a:noFill/>
          </a:ln>
        </p:spPr>
      </p:pic>
      <p:pic>
        <p:nvPicPr>
          <p:cNvPr id="304" name="Google Shape;304;p19">
            <a:hlinkClick r:id="rId35"/>
          </p:cNvPr>
          <p:cNvPicPr preferRelativeResize="0"/>
          <p:nvPr/>
        </p:nvPicPr>
        <p:blipFill>
          <a:blip r:embed="rId36">
            <a:alphaModFix/>
          </a:blip>
          <a:stretch>
            <a:fillRect/>
          </a:stretch>
        </p:blipFill>
        <p:spPr>
          <a:xfrm>
            <a:off x="7649487" y="1453731"/>
            <a:ext cx="886251" cy="1239358"/>
          </a:xfrm>
          <a:prstGeom prst="rect">
            <a:avLst/>
          </a:prstGeom>
          <a:noFill/>
          <a:ln>
            <a:noFill/>
          </a:ln>
        </p:spPr>
      </p:pic>
      <p:pic>
        <p:nvPicPr>
          <p:cNvPr id="305" name="Google Shape;305;p19"/>
          <p:cNvPicPr preferRelativeResize="0"/>
          <p:nvPr/>
        </p:nvPicPr>
        <p:blipFill>
          <a:blip r:embed="rId37">
            <a:alphaModFix/>
          </a:blip>
          <a:stretch>
            <a:fillRect/>
          </a:stretch>
        </p:blipFill>
        <p:spPr>
          <a:xfrm>
            <a:off x="2165151" y="3134925"/>
            <a:ext cx="850590" cy="1024450"/>
          </a:xfrm>
          <a:prstGeom prst="rect">
            <a:avLst/>
          </a:prstGeom>
          <a:noFill/>
          <a:ln>
            <a:noFill/>
          </a:ln>
        </p:spPr>
      </p:pic>
      <p:pic>
        <p:nvPicPr>
          <p:cNvPr id="306" name="Google Shape;306;p19"/>
          <p:cNvPicPr preferRelativeResize="0"/>
          <p:nvPr/>
        </p:nvPicPr>
        <p:blipFill rotWithShape="1">
          <a:blip r:embed="rId38">
            <a:alphaModFix/>
          </a:blip>
          <a:srcRect b="30026" l="0" r="0" t="24527"/>
          <a:stretch/>
        </p:blipFill>
        <p:spPr>
          <a:xfrm>
            <a:off x="34875" y="215450"/>
            <a:ext cx="2416175" cy="1024450"/>
          </a:xfrm>
          <a:prstGeom prst="rect">
            <a:avLst/>
          </a:prstGeom>
          <a:noFill/>
          <a:ln>
            <a:noFill/>
          </a:ln>
        </p:spPr>
      </p:pic>
      <p:pic>
        <p:nvPicPr>
          <p:cNvPr id="307" name="Google Shape;307;p19"/>
          <p:cNvPicPr preferRelativeResize="0"/>
          <p:nvPr/>
        </p:nvPicPr>
        <p:blipFill rotWithShape="1">
          <a:blip r:embed="rId39">
            <a:alphaModFix/>
          </a:blip>
          <a:srcRect b="28162" l="8666" r="15114" t="21797"/>
          <a:stretch/>
        </p:blipFill>
        <p:spPr>
          <a:xfrm>
            <a:off x="4059927" y="82750"/>
            <a:ext cx="1256375" cy="675175"/>
          </a:xfrm>
          <a:prstGeom prst="rect">
            <a:avLst/>
          </a:prstGeom>
          <a:noFill/>
          <a:ln>
            <a:noFill/>
          </a:ln>
        </p:spPr>
      </p:pic>
      <p:sp>
        <p:nvSpPr>
          <p:cNvPr id="308" name="Google Shape;308;p19"/>
          <p:cNvSpPr txBox="1"/>
          <p:nvPr/>
        </p:nvSpPr>
        <p:spPr>
          <a:xfrm>
            <a:off x="5347788" y="1025550"/>
            <a:ext cx="1623000" cy="38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u="sng">
                <a:latin typeface="Permanent Marker"/>
                <a:ea typeface="Permanent Marker"/>
                <a:cs typeface="Permanent Marker"/>
                <a:sym typeface="Permanent Marker"/>
                <a:hlinkClick r:id="rId40"/>
              </a:rPr>
              <a:t>Interested in Enlisting? </a:t>
            </a:r>
            <a:endParaRPr sz="1300">
              <a:latin typeface="Permanent Marker"/>
              <a:ea typeface="Permanent Marker"/>
              <a:cs typeface="Permanent Marker"/>
              <a:sym typeface="Permanent Marker"/>
            </a:endParaRPr>
          </a:p>
        </p:txBody>
      </p:sp>
      <p:pic>
        <p:nvPicPr>
          <p:cNvPr descr="A Military Entrance Processing Station (MEPS) is where applicants for military service go to complete the enlistment process. There are 65 MEPS in the United States and Puerto Rico. Applicants who must travel a distance will receive free lodging at a nearby hotel. Meals and transportation are also provided at no cost.&#10;&#10;Nicknamed &quot;Freedom's Front Door,&quot; MEPS are staffed with military and civilian professionals who carefully screen each applicant to ensure he or she meets the physical, academic and moral standards set by each Service. To do so, each applicant goes through the following steps:&#10;&#10;- Armed Services Vocational Aptitude Battery (ASVAB) testing&#10;- Career Counseling&#10;- Physical Exam&#10;- Background Screening&#10;- Oath of Enlistment&#10; &#10;Following the Oath, an applicant is now a full member of the U.S. Military. At this point, he or she may ship directly to Basic Training for his or her branch, or enroll in the Delayed Entry (or Enlistment) Program (DEP) and undergo training at a future time. It can be a long day, and a lot happens quickly, but applicants are briefed at every step by MEPS staff, and there is always help available should questions arise.&#10;&#10;Learn More About the Enlistment Process: http://todaysmilitary.com/joining/enlisting-in-the-military" id="309" name="Google Shape;309;p19" title="Military Entrance Processing Station (MEPS) Overview">
            <a:hlinkClick r:id="rId41"/>
          </p:cNvPr>
          <p:cNvPicPr preferRelativeResize="0"/>
          <p:nvPr/>
        </p:nvPicPr>
        <p:blipFill>
          <a:blip r:embed="rId42">
            <a:alphaModFix/>
          </a:blip>
          <a:stretch>
            <a:fillRect/>
          </a:stretch>
        </p:blipFill>
        <p:spPr>
          <a:xfrm>
            <a:off x="5608750" y="1660500"/>
            <a:ext cx="1101100" cy="825825"/>
          </a:xfrm>
          <a:prstGeom prst="rect">
            <a:avLst/>
          </a:prstGeom>
          <a:noFill/>
          <a:ln>
            <a:noFill/>
          </a:ln>
        </p:spPr>
      </p:pic>
      <p:sp>
        <p:nvSpPr>
          <p:cNvPr id="310" name="Google Shape;310;p19"/>
          <p:cNvSpPr/>
          <p:nvPr/>
        </p:nvSpPr>
        <p:spPr>
          <a:xfrm>
            <a:off x="4569075" y="2213148"/>
            <a:ext cx="977750" cy="593475"/>
          </a:xfrm>
          <a:prstGeom prst="flowChartDecision">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000" u="sng">
                <a:latin typeface="Impact"/>
                <a:ea typeface="Impact"/>
                <a:cs typeface="Impact"/>
                <a:sym typeface="Impact"/>
                <a:hlinkClick r:id="rId43"/>
              </a:rPr>
              <a:t>MEPs Info</a:t>
            </a:r>
            <a:endParaRPr sz="1000">
              <a:latin typeface="Impact"/>
              <a:ea typeface="Impact"/>
              <a:cs typeface="Impact"/>
              <a:sym typeface="Impact"/>
            </a:endParaRPr>
          </a:p>
        </p:txBody>
      </p:sp>
      <p:sp>
        <p:nvSpPr>
          <p:cNvPr id="311" name="Google Shape;311;p19"/>
          <p:cNvSpPr/>
          <p:nvPr/>
        </p:nvSpPr>
        <p:spPr>
          <a:xfrm>
            <a:off x="4507400" y="1568638"/>
            <a:ext cx="1101100" cy="613200"/>
          </a:xfrm>
          <a:prstGeom prst="flowChartDecision">
            <a:avLst/>
          </a:prstGeom>
          <a:solidFill>
            <a:srgbClr val="3C78D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u="sng">
                <a:solidFill>
                  <a:srgbClr val="FFFFFF"/>
                </a:solidFill>
                <a:latin typeface="Impact"/>
                <a:ea typeface="Impact"/>
                <a:cs typeface="Impact"/>
                <a:sym typeface="Impact"/>
                <a:hlinkClick r:id="rId44">
                  <a:extLst>
                    <a:ext uri="{A12FA001-AC4F-418D-AE19-62706E023703}">
                      <ahyp:hlinkClr val="tx"/>
                    </a:ext>
                  </a:extLst>
                </a:hlinkClick>
              </a:rPr>
              <a:t>ASVAB Info</a:t>
            </a:r>
            <a:endParaRPr sz="1100">
              <a:solidFill>
                <a:srgbClr val="FFFFFF"/>
              </a:solidFill>
              <a:latin typeface="Impact"/>
              <a:ea typeface="Impact"/>
              <a:cs typeface="Impact"/>
              <a:sym typeface="Impact"/>
            </a:endParaRPr>
          </a:p>
        </p:txBody>
      </p:sp>
      <p:pic>
        <p:nvPicPr>
          <p:cNvPr id="312" name="Google Shape;312;p19">
            <a:hlinkClick r:id="rId45"/>
          </p:cNvPr>
          <p:cNvPicPr preferRelativeResize="0"/>
          <p:nvPr/>
        </p:nvPicPr>
        <p:blipFill>
          <a:blip r:embed="rId46">
            <a:alphaModFix/>
          </a:blip>
          <a:stretch>
            <a:fillRect/>
          </a:stretch>
        </p:blipFill>
        <p:spPr>
          <a:xfrm>
            <a:off x="543775" y="3186575"/>
            <a:ext cx="1365072" cy="378750"/>
          </a:xfrm>
          <a:prstGeom prst="rect">
            <a:avLst/>
          </a:prstGeom>
          <a:noFill/>
          <a:ln>
            <a:noFill/>
          </a:ln>
        </p:spPr>
      </p:pic>
      <p:pic>
        <p:nvPicPr>
          <p:cNvPr id="313" name="Google Shape;313;p19"/>
          <p:cNvPicPr preferRelativeResize="0"/>
          <p:nvPr/>
        </p:nvPicPr>
        <p:blipFill>
          <a:blip r:embed="rId47">
            <a:alphaModFix/>
          </a:blip>
          <a:stretch>
            <a:fillRect/>
          </a:stretch>
        </p:blipFill>
        <p:spPr>
          <a:xfrm>
            <a:off x="7352650" y="171284"/>
            <a:ext cx="1365074" cy="1210928"/>
          </a:xfrm>
          <a:prstGeom prst="rect">
            <a:avLst/>
          </a:prstGeom>
          <a:noFill/>
          <a:ln>
            <a:noFill/>
          </a:ln>
        </p:spPr>
      </p:pic>
      <p:sp>
        <p:nvSpPr>
          <p:cNvPr id="314" name="Google Shape;314;p19"/>
          <p:cNvSpPr/>
          <p:nvPr/>
        </p:nvSpPr>
        <p:spPr>
          <a:xfrm>
            <a:off x="4507400" y="943850"/>
            <a:ext cx="1101100" cy="593475"/>
          </a:xfrm>
          <a:prstGeom prst="flowChartDecision">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u="sng">
                <a:latin typeface="Impact"/>
                <a:ea typeface="Impact"/>
                <a:cs typeface="Impact"/>
                <a:sym typeface="Impact"/>
                <a:hlinkClick r:id="rId48"/>
              </a:rPr>
              <a:t>Which Branch?</a:t>
            </a:r>
            <a:endParaRPr sz="800">
              <a:latin typeface="Impact"/>
              <a:ea typeface="Impact"/>
              <a:cs typeface="Impact"/>
              <a:sym typeface="Impact"/>
            </a:endParaRPr>
          </a:p>
        </p:txBody>
      </p:sp>
      <p:pic>
        <p:nvPicPr>
          <p:cNvPr id="315" name="Google Shape;315;p19">
            <a:hlinkClick r:id="rId49"/>
          </p:cNvPr>
          <p:cNvPicPr preferRelativeResize="0"/>
          <p:nvPr/>
        </p:nvPicPr>
        <p:blipFill>
          <a:blip r:embed="rId50">
            <a:alphaModFix/>
          </a:blip>
          <a:stretch>
            <a:fillRect/>
          </a:stretch>
        </p:blipFill>
        <p:spPr>
          <a:xfrm>
            <a:off x="3522502" y="2265738"/>
            <a:ext cx="730700" cy="526567"/>
          </a:xfrm>
          <a:prstGeom prst="rect">
            <a:avLst/>
          </a:prstGeom>
          <a:noFill/>
          <a:ln>
            <a:noFill/>
          </a:ln>
        </p:spPr>
      </p:pic>
      <p:pic>
        <p:nvPicPr>
          <p:cNvPr id="316" name="Google Shape;316;p19"/>
          <p:cNvPicPr preferRelativeResize="0"/>
          <p:nvPr/>
        </p:nvPicPr>
        <p:blipFill>
          <a:blip r:embed="rId51">
            <a:alphaModFix/>
          </a:blip>
          <a:stretch>
            <a:fillRect/>
          </a:stretch>
        </p:blipFill>
        <p:spPr>
          <a:xfrm>
            <a:off x="4612400" y="2961650"/>
            <a:ext cx="3263225" cy="32632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0" name="Shape 320"/>
        <p:cNvGrpSpPr/>
        <p:nvPr/>
      </p:nvGrpSpPr>
      <p:grpSpPr>
        <a:xfrm>
          <a:off x="0" y="0"/>
          <a:ext cx="0" cy="0"/>
          <a:chOff x="0" y="0"/>
          <a:chExt cx="0" cy="0"/>
        </a:xfrm>
      </p:grpSpPr>
      <p:sp>
        <p:nvSpPr>
          <p:cNvPr id="321" name="Google Shape;321;p20"/>
          <p:cNvSpPr/>
          <p:nvPr/>
        </p:nvSpPr>
        <p:spPr>
          <a:xfrm>
            <a:off x="1803725" y="681375"/>
            <a:ext cx="5742300" cy="2885400"/>
          </a:xfrm>
          <a:prstGeom prst="rect">
            <a:avLst/>
          </a:prstGeom>
          <a:solidFill>
            <a:srgbClr val="EEEEEE"/>
          </a:solidFill>
          <a:ln cap="flat" cmpd="sng" w="3810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22" name="Google Shape;322;p20"/>
          <p:cNvPicPr preferRelativeResize="0"/>
          <p:nvPr/>
        </p:nvPicPr>
        <p:blipFill rotWithShape="1">
          <a:blip r:embed="rId4">
            <a:alphaModFix/>
          </a:blip>
          <a:srcRect b="24402" l="10055" r="0" t="0"/>
          <a:stretch/>
        </p:blipFill>
        <p:spPr>
          <a:xfrm rot="-704150">
            <a:off x="8473" y="176100"/>
            <a:ext cx="2221530" cy="792201"/>
          </a:xfrm>
          <a:prstGeom prst="rect">
            <a:avLst/>
          </a:prstGeom>
          <a:noFill/>
          <a:ln>
            <a:noFill/>
          </a:ln>
        </p:spPr>
      </p:pic>
      <p:pic>
        <p:nvPicPr>
          <p:cNvPr id="323" name="Google Shape;323;p20"/>
          <p:cNvPicPr preferRelativeResize="0"/>
          <p:nvPr/>
        </p:nvPicPr>
        <p:blipFill rotWithShape="1">
          <a:blip r:embed="rId5">
            <a:alphaModFix/>
          </a:blip>
          <a:srcRect b="28448" l="0" r="0" t="28798"/>
          <a:stretch/>
        </p:blipFill>
        <p:spPr>
          <a:xfrm flipH="1">
            <a:off x="1803725" y="723325"/>
            <a:ext cx="1006700" cy="215200"/>
          </a:xfrm>
          <a:prstGeom prst="rect">
            <a:avLst/>
          </a:prstGeom>
          <a:noFill/>
          <a:ln>
            <a:noFill/>
          </a:ln>
        </p:spPr>
      </p:pic>
      <p:pic>
        <p:nvPicPr>
          <p:cNvPr id="324" name="Google Shape;324;p20"/>
          <p:cNvPicPr preferRelativeResize="0"/>
          <p:nvPr/>
        </p:nvPicPr>
        <p:blipFill rotWithShape="1">
          <a:blip r:embed="rId5">
            <a:alphaModFix/>
          </a:blip>
          <a:srcRect b="28448" l="0" r="0" t="28798"/>
          <a:stretch/>
        </p:blipFill>
        <p:spPr>
          <a:xfrm flipH="1">
            <a:off x="2810425" y="723325"/>
            <a:ext cx="1006700" cy="215200"/>
          </a:xfrm>
          <a:prstGeom prst="rect">
            <a:avLst/>
          </a:prstGeom>
          <a:noFill/>
          <a:ln>
            <a:noFill/>
          </a:ln>
        </p:spPr>
      </p:pic>
      <p:pic>
        <p:nvPicPr>
          <p:cNvPr id="325" name="Google Shape;325;p20"/>
          <p:cNvPicPr preferRelativeResize="0"/>
          <p:nvPr/>
        </p:nvPicPr>
        <p:blipFill rotWithShape="1">
          <a:blip r:embed="rId5">
            <a:alphaModFix/>
          </a:blip>
          <a:srcRect b="28448" l="0" r="0" t="28798"/>
          <a:stretch/>
        </p:blipFill>
        <p:spPr>
          <a:xfrm flipH="1">
            <a:off x="3817125" y="723325"/>
            <a:ext cx="1006700" cy="215200"/>
          </a:xfrm>
          <a:prstGeom prst="rect">
            <a:avLst/>
          </a:prstGeom>
          <a:noFill/>
          <a:ln>
            <a:noFill/>
          </a:ln>
        </p:spPr>
      </p:pic>
      <p:pic>
        <p:nvPicPr>
          <p:cNvPr id="326" name="Google Shape;326;p20"/>
          <p:cNvPicPr preferRelativeResize="0"/>
          <p:nvPr/>
        </p:nvPicPr>
        <p:blipFill rotWithShape="1">
          <a:blip r:embed="rId5">
            <a:alphaModFix/>
          </a:blip>
          <a:srcRect b="28448" l="0" r="0" t="28798"/>
          <a:stretch/>
        </p:blipFill>
        <p:spPr>
          <a:xfrm flipH="1">
            <a:off x="4823825" y="723325"/>
            <a:ext cx="1006700" cy="215200"/>
          </a:xfrm>
          <a:prstGeom prst="rect">
            <a:avLst/>
          </a:prstGeom>
          <a:noFill/>
          <a:ln>
            <a:noFill/>
          </a:ln>
        </p:spPr>
      </p:pic>
      <p:pic>
        <p:nvPicPr>
          <p:cNvPr id="327" name="Google Shape;327;p20"/>
          <p:cNvPicPr preferRelativeResize="0"/>
          <p:nvPr/>
        </p:nvPicPr>
        <p:blipFill rotWithShape="1">
          <a:blip r:embed="rId5">
            <a:alphaModFix/>
          </a:blip>
          <a:srcRect b="28448" l="0" r="0" t="28798"/>
          <a:stretch/>
        </p:blipFill>
        <p:spPr>
          <a:xfrm flipH="1">
            <a:off x="5830525" y="723325"/>
            <a:ext cx="1006700" cy="215200"/>
          </a:xfrm>
          <a:prstGeom prst="rect">
            <a:avLst/>
          </a:prstGeom>
          <a:noFill/>
          <a:ln>
            <a:noFill/>
          </a:ln>
        </p:spPr>
      </p:pic>
      <p:pic>
        <p:nvPicPr>
          <p:cNvPr id="328" name="Google Shape;328;p20"/>
          <p:cNvPicPr preferRelativeResize="0"/>
          <p:nvPr/>
        </p:nvPicPr>
        <p:blipFill rotWithShape="1">
          <a:blip r:embed="rId5">
            <a:alphaModFix/>
          </a:blip>
          <a:srcRect b="28448" l="0" r="0" t="28798"/>
          <a:stretch/>
        </p:blipFill>
        <p:spPr>
          <a:xfrm flipH="1">
            <a:off x="6466600" y="723325"/>
            <a:ext cx="1006700" cy="215200"/>
          </a:xfrm>
          <a:prstGeom prst="rect">
            <a:avLst/>
          </a:prstGeom>
          <a:noFill/>
          <a:ln>
            <a:noFill/>
          </a:ln>
        </p:spPr>
      </p:pic>
      <p:pic>
        <p:nvPicPr>
          <p:cNvPr id="329" name="Google Shape;329;p20"/>
          <p:cNvPicPr preferRelativeResize="0"/>
          <p:nvPr/>
        </p:nvPicPr>
        <p:blipFill rotWithShape="1">
          <a:blip r:embed="rId5">
            <a:alphaModFix/>
          </a:blip>
          <a:srcRect b="28448" l="0" r="0" t="28798"/>
          <a:stretch/>
        </p:blipFill>
        <p:spPr>
          <a:xfrm flipH="1">
            <a:off x="1840087" y="3308525"/>
            <a:ext cx="1006700" cy="215200"/>
          </a:xfrm>
          <a:prstGeom prst="rect">
            <a:avLst/>
          </a:prstGeom>
          <a:noFill/>
          <a:ln>
            <a:noFill/>
          </a:ln>
        </p:spPr>
      </p:pic>
      <p:pic>
        <p:nvPicPr>
          <p:cNvPr id="330" name="Google Shape;330;p20"/>
          <p:cNvPicPr preferRelativeResize="0"/>
          <p:nvPr/>
        </p:nvPicPr>
        <p:blipFill rotWithShape="1">
          <a:blip r:embed="rId5">
            <a:alphaModFix/>
          </a:blip>
          <a:srcRect b="28448" l="0" r="0" t="28798"/>
          <a:stretch/>
        </p:blipFill>
        <p:spPr>
          <a:xfrm flipH="1">
            <a:off x="2846787" y="3308525"/>
            <a:ext cx="1006700" cy="215200"/>
          </a:xfrm>
          <a:prstGeom prst="rect">
            <a:avLst/>
          </a:prstGeom>
          <a:noFill/>
          <a:ln>
            <a:noFill/>
          </a:ln>
        </p:spPr>
      </p:pic>
      <p:pic>
        <p:nvPicPr>
          <p:cNvPr id="331" name="Google Shape;331;p20"/>
          <p:cNvPicPr preferRelativeResize="0"/>
          <p:nvPr/>
        </p:nvPicPr>
        <p:blipFill rotWithShape="1">
          <a:blip r:embed="rId5">
            <a:alphaModFix/>
          </a:blip>
          <a:srcRect b="28448" l="0" r="0" t="28798"/>
          <a:stretch/>
        </p:blipFill>
        <p:spPr>
          <a:xfrm flipH="1">
            <a:off x="3853487" y="3308525"/>
            <a:ext cx="1006700" cy="215200"/>
          </a:xfrm>
          <a:prstGeom prst="rect">
            <a:avLst/>
          </a:prstGeom>
          <a:noFill/>
          <a:ln>
            <a:noFill/>
          </a:ln>
        </p:spPr>
      </p:pic>
      <p:pic>
        <p:nvPicPr>
          <p:cNvPr id="332" name="Google Shape;332;p20"/>
          <p:cNvPicPr preferRelativeResize="0"/>
          <p:nvPr/>
        </p:nvPicPr>
        <p:blipFill rotWithShape="1">
          <a:blip r:embed="rId5">
            <a:alphaModFix/>
          </a:blip>
          <a:srcRect b="28448" l="0" r="0" t="28798"/>
          <a:stretch/>
        </p:blipFill>
        <p:spPr>
          <a:xfrm flipH="1">
            <a:off x="4860187" y="3308525"/>
            <a:ext cx="1006700" cy="215200"/>
          </a:xfrm>
          <a:prstGeom prst="rect">
            <a:avLst/>
          </a:prstGeom>
          <a:noFill/>
          <a:ln>
            <a:noFill/>
          </a:ln>
        </p:spPr>
      </p:pic>
      <p:pic>
        <p:nvPicPr>
          <p:cNvPr id="333" name="Google Shape;333;p20"/>
          <p:cNvPicPr preferRelativeResize="0"/>
          <p:nvPr/>
        </p:nvPicPr>
        <p:blipFill rotWithShape="1">
          <a:blip r:embed="rId5">
            <a:alphaModFix/>
          </a:blip>
          <a:srcRect b="28448" l="0" r="0" t="28798"/>
          <a:stretch/>
        </p:blipFill>
        <p:spPr>
          <a:xfrm flipH="1">
            <a:off x="5866887" y="3308525"/>
            <a:ext cx="1006700" cy="215200"/>
          </a:xfrm>
          <a:prstGeom prst="rect">
            <a:avLst/>
          </a:prstGeom>
          <a:noFill/>
          <a:ln>
            <a:noFill/>
          </a:ln>
        </p:spPr>
      </p:pic>
      <p:pic>
        <p:nvPicPr>
          <p:cNvPr id="334" name="Google Shape;334;p20"/>
          <p:cNvPicPr preferRelativeResize="0"/>
          <p:nvPr/>
        </p:nvPicPr>
        <p:blipFill rotWithShape="1">
          <a:blip r:embed="rId5">
            <a:alphaModFix/>
          </a:blip>
          <a:srcRect b="28448" l="0" r="0" t="28798"/>
          <a:stretch/>
        </p:blipFill>
        <p:spPr>
          <a:xfrm flipH="1">
            <a:off x="6502962" y="3308525"/>
            <a:ext cx="1006700" cy="215200"/>
          </a:xfrm>
          <a:prstGeom prst="rect">
            <a:avLst/>
          </a:prstGeom>
          <a:noFill/>
          <a:ln>
            <a:noFill/>
          </a:ln>
        </p:spPr>
      </p:pic>
      <p:pic>
        <p:nvPicPr>
          <p:cNvPr id="335" name="Google Shape;335;p20"/>
          <p:cNvPicPr preferRelativeResize="0"/>
          <p:nvPr/>
        </p:nvPicPr>
        <p:blipFill rotWithShape="1">
          <a:blip r:embed="rId5">
            <a:alphaModFix/>
          </a:blip>
          <a:srcRect b="28448" l="0" r="0" t="28798"/>
          <a:stretch/>
        </p:blipFill>
        <p:spPr>
          <a:xfrm flipH="1" rot="5400000">
            <a:off x="1444337" y="1119075"/>
            <a:ext cx="1006700" cy="215200"/>
          </a:xfrm>
          <a:prstGeom prst="rect">
            <a:avLst/>
          </a:prstGeom>
          <a:noFill/>
          <a:ln>
            <a:noFill/>
          </a:ln>
        </p:spPr>
      </p:pic>
      <p:pic>
        <p:nvPicPr>
          <p:cNvPr id="336" name="Google Shape;336;p20"/>
          <p:cNvPicPr preferRelativeResize="0"/>
          <p:nvPr/>
        </p:nvPicPr>
        <p:blipFill rotWithShape="1">
          <a:blip r:embed="rId5">
            <a:alphaModFix/>
          </a:blip>
          <a:srcRect b="28448" l="0" r="0" t="28798"/>
          <a:stretch/>
        </p:blipFill>
        <p:spPr>
          <a:xfrm flipH="1" rot="5400000">
            <a:off x="1444337" y="2125775"/>
            <a:ext cx="1006700" cy="215200"/>
          </a:xfrm>
          <a:prstGeom prst="rect">
            <a:avLst/>
          </a:prstGeom>
          <a:noFill/>
          <a:ln>
            <a:noFill/>
          </a:ln>
        </p:spPr>
      </p:pic>
      <p:pic>
        <p:nvPicPr>
          <p:cNvPr id="337" name="Google Shape;337;p20"/>
          <p:cNvPicPr preferRelativeResize="0"/>
          <p:nvPr/>
        </p:nvPicPr>
        <p:blipFill rotWithShape="1">
          <a:blip r:embed="rId5">
            <a:alphaModFix/>
          </a:blip>
          <a:srcRect b="28448" l="0" r="0" t="28798"/>
          <a:stretch/>
        </p:blipFill>
        <p:spPr>
          <a:xfrm flipH="1" rot="5400000">
            <a:off x="1444337" y="2912775"/>
            <a:ext cx="1006700" cy="215200"/>
          </a:xfrm>
          <a:prstGeom prst="rect">
            <a:avLst/>
          </a:prstGeom>
          <a:noFill/>
          <a:ln>
            <a:noFill/>
          </a:ln>
        </p:spPr>
      </p:pic>
      <p:pic>
        <p:nvPicPr>
          <p:cNvPr id="338" name="Google Shape;338;p20"/>
          <p:cNvPicPr preferRelativeResize="0"/>
          <p:nvPr/>
        </p:nvPicPr>
        <p:blipFill rotWithShape="1">
          <a:blip r:embed="rId5">
            <a:alphaModFix/>
          </a:blip>
          <a:srcRect b="28448" l="0" r="0" t="28798"/>
          <a:stretch/>
        </p:blipFill>
        <p:spPr>
          <a:xfrm flipH="1" rot="5400000">
            <a:off x="6898712" y="1119625"/>
            <a:ext cx="1006700" cy="215200"/>
          </a:xfrm>
          <a:prstGeom prst="rect">
            <a:avLst/>
          </a:prstGeom>
          <a:noFill/>
          <a:ln>
            <a:noFill/>
          </a:ln>
        </p:spPr>
      </p:pic>
      <p:pic>
        <p:nvPicPr>
          <p:cNvPr id="339" name="Google Shape;339;p20"/>
          <p:cNvPicPr preferRelativeResize="0"/>
          <p:nvPr/>
        </p:nvPicPr>
        <p:blipFill rotWithShape="1">
          <a:blip r:embed="rId5">
            <a:alphaModFix/>
          </a:blip>
          <a:srcRect b="28448" l="0" r="0" t="28798"/>
          <a:stretch/>
        </p:blipFill>
        <p:spPr>
          <a:xfrm flipH="1" rot="5400000">
            <a:off x="6898712" y="2126325"/>
            <a:ext cx="1006700" cy="215200"/>
          </a:xfrm>
          <a:prstGeom prst="rect">
            <a:avLst/>
          </a:prstGeom>
          <a:noFill/>
          <a:ln>
            <a:noFill/>
          </a:ln>
        </p:spPr>
      </p:pic>
      <p:pic>
        <p:nvPicPr>
          <p:cNvPr id="340" name="Google Shape;340;p20"/>
          <p:cNvPicPr preferRelativeResize="0"/>
          <p:nvPr/>
        </p:nvPicPr>
        <p:blipFill rotWithShape="1">
          <a:blip r:embed="rId5">
            <a:alphaModFix/>
          </a:blip>
          <a:srcRect b="28448" l="0" r="0" t="28798"/>
          <a:stretch/>
        </p:blipFill>
        <p:spPr>
          <a:xfrm flipH="1" rot="5400000">
            <a:off x="6898712" y="2913325"/>
            <a:ext cx="1006700" cy="215200"/>
          </a:xfrm>
          <a:prstGeom prst="rect">
            <a:avLst/>
          </a:prstGeom>
          <a:noFill/>
          <a:ln>
            <a:noFill/>
          </a:ln>
        </p:spPr>
      </p:pic>
      <p:pic>
        <p:nvPicPr>
          <p:cNvPr id="341" name="Google Shape;341;p20"/>
          <p:cNvPicPr preferRelativeResize="0"/>
          <p:nvPr/>
        </p:nvPicPr>
        <p:blipFill rotWithShape="1">
          <a:blip r:embed="rId6">
            <a:alphaModFix/>
          </a:blip>
          <a:srcRect b="0" l="16882" r="16308" t="72211"/>
          <a:stretch/>
        </p:blipFill>
        <p:spPr>
          <a:xfrm>
            <a:off x="1470288" y="4311275"/>
            <a:ext cx="6409176" cy="751475"/>
          </a:xfrm>
          <a:prstGeom prst="rect">
            <a:avLst/>
          </a:prstGeom>
          <a:noFill/>
          <a:ln>
            <a:noFill/>
          </a:ln>
        </p:spPr>
      </p:pic>
      <p:pic>
        <p:nvPicPr>
          <p:cNvPr id="342" name="Google Shape;342;p20"/>
          <p:cNvPicPr preferRelativeResize="0"/>
          <p:nvPr/>
        </p:nvPicPr>
        <p:blipFill rotWithShape="1">
          <a:blip r:embed="rId4">
            <a:alphaModFix/>
          </a:blip>
          <a:srcRect b="24402" l="10055" r="0" t="0"/>
          <a:stretch/>
        </p:blipFill>
        <p:spPr>
          <a:xfrm flipH="1" rot="704150">
            <a:off x="6894573" y="176100"/>
            <a:ext cx="2221530" cy="792201"/>
          </a:xfrm>
          <a:prstGeom prst="rect">
            <a:avLst/>
          </a:prstGeom>
          <a:noFill/>
          <a:ln>
            <a:noFill/>
          </a:ln>
        </p:spPr>
      </p:pic>
      <p:pic>
        <p:nvPicPr>
          <p:cNvPr id="343" name="Google Shape;343;p20"/>
          <p:cNvPicPr preferRelativeResize="0"/>
          <p:nvPr/>
        </p:nvPicPr>
        <p:blipFill>
          <a:blip r:embed="rId7">
            <a:alphaModFix/>
          </a:blip>
          <a:stretch>
            <a:fillRect/>
          </a:stretch>
        </p:blipFill>
        <p:spPr>
          <a:xfrm>
            <a:off x="7509650" y="998800"/>
            <a:ext cx="1692250" cy="2217651"/>
          </a:xfrm>
          <a:prstGeom prst="rect">
            <a:avLst/>
          </a:prstGeom>
          <a:noFill/>
          <a:ln>
            <a:noFill/>
          </a:ln>
        </p:spPr>
      </p:pic>
      <p:cxnSp>
        <p:nvCxnSpPr>
          <p:cNvPr id="344" name="Google Shape;344;p20"/>
          <p:cNvCxnSpPr/>
          <p:nvPr/>
        </p:nvCxnSpPr>
        <p:spPr>
          <a:xfrm>
            <a:off x="7997825" y="-8500"/>
            <a:ext cx="7500" cy="255300"/>
          </a:xfrm>
          <a:prstGeom prst="straightConnector1">
            <a:avLst/>
          </a:prstGeom>
          <a:noFill/>
          <a:ln cap="flat" cmpd="sng" w="9525">
            <a:solidFill>
              <a:schemeClr val="dk2"/>
            </a:solidFill>
            <a:prstDash val="solid"/>
            <a:round/>
            <a:headEnd len="med" w="med" type="none"/>
            <a:tailEnd len="med" w="med" type="none"/>
          </a:ln>
        </p:spPr>
      </p:cxnSp>
      <p:cxnSp>
        <p:nvCxnSpPr>
          <p:cNvPr id="345" name="Google Shape;345;p20"/>
          <p:cNvCxnSpPr/>
          <p:nvPr/>
        </p:nvCxnSpPr>
        <p:spPr>
          <a:xfrm>
            <a:off x="8735688" y="-8500"/>
            <a:ext cx="5400" cy="720900"/>
          </a:xfrm>
          <a:prstGeom prst="straightConnector1">
            <a:avLst/>
          </a:prstGeom>
          <a:noFill/>
          <a:ln cap="flat" cmpd="sng" w="9525">
            <a:solidFill>
              <a:schemeClr val="dk2"/>
            </a:solidFill>
            <a:prstDash val="solid"/>
            <a:round/>
            <a:headEnd len="med" w="med" type="none"/>
            <a:tailEnd len="med" w="med" type="none"/>
          </a:ln>
        </p:spPr>
      </p:cxnSp>
      <p:pic>
        <p:nvPicPr>
          <p:cNvPr id="346" name="Google Shape;346;p20"/>
          <p:cNvPicPr preferRelativeResize="0"/>
          <p:nvPr/>
        </p:nvPicPr>
        <p:blipFill>
          <a:blip r:embed="rId8">
            <a:alphaModFix/>
          </a:blip>
          <a:stretch>
            <a:fillRect/>
          </a:stretch>
        </p:blipFill>
        <p:spPr>
          <a:xfrm>
            <a:off x="8453906" y="352912"/>
            <a:ext cx="690094" cy="833026"/>
          </a:xfrm>
          <a:prstGeom prst="rect">
            <a:avLst/>
          </a:prstGeom>
          <a:noFill/>
          <a:ln>
            <a:noFill/>
          </a:ln>
        </p:spPr>
      </p:pic>
      <p:pic>
        <p:nvPicPr>
          <p:cNvPr id="347" name="Google Shape;347;p20"/>
          <p:cNvPicPr preferRelativeResize="0"/>
          <p:nvPr/>
        </p:nvPicPr>
        <p:blipFill>
          <a:blip r:embed="rId8">
            <a:alphaModFix/>
          </a:blip>
          <a:stretch>
            <a:fillRect/>
          </a:stretch>
        </p:blipFill>
        <p:spPr>
          <a:xfrm>
            <a:off x="7592377" y="-145833"/>
            <a:ext cx="937150" cy="1131256"/>
          </a:xfrm>
          <a:prstGeom prst="rect">
            <a:avLst/>
          </a:prstGeom>
          <a:noFill/>
          <a:ln>
            <a:noFill/>
          </a:ln>
        </p:spPr>
      </p:pic>
      <p:pic>
        <p:nvPicPr>
          <p:cNvPr id="348" name="Google Shape;348;p20"/>
          <p:cNvPicPr preferRelativeResize="0"/>
          <p:nvPr/>
        </p:nvPicPr>
        <p:blipFill>
          <a:blip r:embed="rId9">
            <a:alphaModFix/>
          </a:blip>
          <a:stretch>
            <a:fillRect/>
          </a:stretch>
        </p:blipFill>
        <p:spPr>
          <a:xfrm>
            <a:off x="7793481" y="998800"/>
            <a:ext cx="534932" cy="475500"/>
          </a:xfrm>
          <a:prstGeom prst="rect">
            <a:avLst/>
          </a:prstGeom>
          <a:noFill/>
          <a:ln cap="flat" cmpd="sng" w="28575">
            <a:solidFill>
              <a:srgbClr val="000000"/>
            </a:solidFill>
            <a:prstDash val="solid"/>
            <a:round/>
            <a:headEnd len="sm" w="sm" type="none"/>
            <a:tailEnd len="sm" w="sm" type="none"/>
          </a:ln>
        </p:spPr>
      </p:pic>
      <p:pic>
        <p:nvPicPr>
          <p:cNvPr id="349" name="Google Shape;349;p20"/>
          <p:cNvPicPr preferRelativeResize="0"/>
          <p:nvPr/>
        </p:nvPicPr>
        <p:blipFill rotWithShape="1">
          <a:blip r:embed="rId10">
            <a:alphaModFix/>
          </a:blip>
          <a:srcRect b="0" l="22966" r="21208" t="0"/>
          <a:stretch/>
        </p:blipFill>
        <p:spPr>
          <a:xfrm>
            <a:off x="8403350" y="960504"/>
            <a:ext cx="534950" cy="552097"/>
          </a:xfrm>
          <a:prstGeom prst="rect">
            <a:avLst/>
          </a:prstGeom>
          <a:noFill/>
          <a:ln>
            <a:noFill/>
          </a:ln>
        </p:spPr>
      </p:pic>
      <p:pic>
        <p:nvPicPr>
          <p:cNvPr id="350" name="Google Shape;350;p20"/>
          <p:cNvPicPr preferRelativeResize="0"/>
          <p:nvPr/>
        </p:nvPicPr>
        <p:blipFill rotWithShape="1">
          <a:blip r:embed="rId11">
            <a:alphaModFix/>
          </a:blip>
          <a:srcRect b="7578" l="0" r="0" t="0"/>
          <a:stretch/>
        </p:blipFill>
        <p:spPr>
          <a:xfrm>
            <a:off x="7723075" y="1621189"/>
            <a:ext cx="423875" cy="477497"/>
          </a:xfrm>
          <a:prstGeom prst="rect">
            <a:avLst/>
          </a:prstGeom>
          <a:noFill/>
          <a:ln>
            <a:noFill/>
          </a:ln>
        </p:spPr>
      </p:pic>
      <p:pic>
        <p:nvPicPr>
          <p:cNvPr id="351" name="Google Shape;351;p20"/>
          <p:cNvPicPr preferRelativeResize="0"/>
          <p:nvPr/>
        </p:nvPicPr>
        <p:blipFill rotWithShape="1">
          <a:blip r:embed="rId12">
            <a:alphaModFix/>
          </a:blip>
          <a:srcRect b="0" l="0" r="0" t="66554"/>
          <a:stretch/>
        </p:blipFill>
        <p:spPr>
          <a:xfrm>
            <a:off x="1770125" y="3541301"/>
            <a:ext cx="5742275" cy="1006799"/>
          </a:xfrm>
          <a:prstGeom prst="rect">
            <a:avLst/>
          </a:prstGeom>
          <a:noFill/>
          <a:ln>
            <a:noFill/>
          </a:ln>
        </p:spPr>
      </p:pic>
      <p:pic>
        <p:nvPicPr>
          <p:cNvPr id="352" name="Google Shape;352;p20"/>
          <p:cNvPicPr preferRelativeResize="0"/>
          <p:nvPr/>
        </p:nvPicPr>
        <p:blipFill rotWithShape="1">
          <a:blip r:embed="rId11">
            <a:alphaModFix/>
          </a:blip>
          <a:srcRect b="7578" l="0" r="0" t="0"/>
          <a:stretch/>
        </p:blipFill>
        <p:spPr>
          <a:xfrm flipH="1">
            <a:off x="8527500" y="1640339"/>
            <a:ext cx="423875" cy="477497"/>
          </a:xfrm>
          <a:prstGeom prst="rect">
            <a:avLst/>
          </a:prstGeom>
          <a:noFill/>
          <a:ln>
            <a:noFill/>
          </a:ln>
        </p:spPr>
      </p:pic>
      <p:pic>
        <p:nvPicPr>
          <p:cNvPr id="353" name="Google Shape;353;p20"/>
          <p:cNvPicPr preferRelativeResize="0"/>
          <p:nvPr/>
        </p:nvPicPr>
        <p:blipFill>
          <a:blip r:embed="rId13">
            <a:alphaModFix/>
          </a:blip>
          <a:stretch>
            <a:fillRect/>
          </a:stretch>
        </p:blipFill>
        <p:spPr>
          <a:xfrm>
            <a:off x="7997824" y="1775515"/>
            <a:ext cx="534950" cy="390010"/>
          </a:xfrm>
          <a:prstGeom prst="rect">
            <a:avLst/>
          </a:prstGeom>
          <a:noFill/>
          <a:ln>
            <a:noFill/>
          </a:ln>
        </p:spPr>
      </p:pic>
      <p:pic>
        <p:nvPicPr>
          <p:cNvPr id="354" name="Google Shape;354;p20"/>
          <p:cNvPicPr preferRelativeResize="0"/>
          <p:nvPr/>
        </p:nvPicPr>
        <p:blipFill>
          <a:blip r:embed="rId14">
            <a:alphaModFix/>
          </a:blip>
          <a:stretch>
            <a:fillRect/>
          </a:stretch>
        </p:blipFill>
        <p:spPr>
          <a:xfrm flipH="1">
            <a:off x="8196611" y="1621187"/>
            <a:ext cx="318327" cy="477501"/>
          </a:xfrm>
          <a:prstGeom prst="rect">
            <a:avLst/>
          </a:prstGeom>
          <a:noFill/>
          <a:ln>
            <a:noFill/>
          </a:ln>
        </p:spPr>
      </p:pic>
      <p:pic>
        <p:nvPicPr>
          <p:cNvPr id="355" name="Google Shape;355;p20"/>
          <p:cNvPicPr preferRelativeResize="0"/>
          <p:nvPr/>
        </p:nvPicPr>
        <p:blipFill>
          <a:blip r:embed="rId15">
            <a:alphaModFix/>
          </a:blip>
          <a:stretch>
            <a:fillRect/>
          </a:stretch>
        </p:blipFill>
        <p:spPr>
          <a:xfrm>
            <a:off x="7921013" y="2190968"/>
            <a:ext cx="869500" cy="556350"/>
          </a:xfrm>
          <a:prstGeom prst="rect">
            <a:avLst/>
          </a:prstGeom>
          <a:noFill/>
          <a:ln>
            <a:noFill/>
          </a:ln>
        </p:spPr>
      </p:pic>
      <p:pic>
        <p:nvPicPr>
          <p:cNvPr id="356" name="Google Shape;356;p20"/>
          <p:cNvPicPr preferRelativeResize="0"/>
          <p:nvPr/>
        </p:nvPicPr>
        <p:blipFill>
          <a:blip r:embed="rId16">
            <a:alphaModFix/>
          </a:blip>
          <a:stretch>
            <a:fillRect/>
          </a:stretch>
        </p:blipFill>
        <p:spPr>
          <a:xfrm>
            <a:off x="4395728" y="106408"/>
            <a:ext cx="491081" cy="491081"/>
          </a:xfrm>
          <a:prstGeom prst="rect">
            <a:avLst/>
          </a:prstGeom>
          <a:noFill/>
          <a:ln>
            <a:noFill/>
          </a:ln>
          <a:effectLst>
            <a:outerShdw blurRad="57150" rotWithShape="0" algn="bl" dist="38100">
              <a:srgbClr val="000000">
                <a:alpha val="50000"/>
              </a:srgbClr>
            </a:outerShdw>
          </a:effectLst>
        </p:spPr>
      </p:pic>
      <p:pic>
        <p:nvPicPr>
          <p:cNvPr id="357" name="Google Shape;357;p20"/>
          <p:cNvPicPr preferRelativeResize="0"/>
          <p:nvPr/>
        </p:nvPicPr>
        <p:blipFill rotWithShape="1">
          <a:blip r:embed="rId17">
            <a:alphaModFix/>
          </a:blip>
          <a:srcRect b="-1450" l="52295" r="-3147" t="1449"/>
          <a:stretch/>
        </p:blipFill>
        <p:spPr>
          <a:xfrm>
            <a:off x="-9150" y="3000963"/>
            <a:ext cx="2082501" cy="2192150"/>
          </a:xfrm>
          <a:prstGeom prst="rect">
            <a:avLst/>
          </a:prstGeom>
          <a:noFill/>
          <a:ln>
            <a:noFill/>
          </a:ln>
        </p:spPr>
      </p:pic>
      <p:pic>
        <p:nvPicPr>
          <p:cNvPr id="358" name="Google Shape;358;p20"/>
          <p:cNvPicPr preferRelativeResize="0"/>
          <p:nvPr/>
        </p:nvPicPr>
        <p:blipFill>
          <a:blip r:embed="rId18">
            <a:alphaModFix/>
          </a:blip>
          <a:stretch>
            <a:fillRect/>
          </a:stretch>
        </p:blipFill>
        <p:spPr>
          <a:xfrm>
            <a:off x="3334975" y="938525"/>
            <a:ext cx="2607077" cy="2370000"/>
          </a:xfrm>
          <a:prstGeom prst="rect">
            <a:avLst/>
          </a:prstGeom>
          <a:noFill/>
          <a:ln>
            <a:noFill/>
          </a:ln>
        </p:spPr>
      </p:pic>
      <p:pic>
        <p:nvPicPr>
          <p:cNvPr id="359" name="Google Shape;359;p20"/>
          <p:cNvPicPr preferRelativeResize="0"/>
          <p:nvPr/>
        </p:nvPicPr>
        <p:blipFill rotWithShape="1">
          <a:blip r:embed="rId19">
            <a:alphaModFix/>
          </a:blip>
          <a:srcRect b="25575" l="59445" r="0" t="21745"/>
          <a:stretch/>
        </p:blipFill>
        <p:spPr>
          <a:xfrm rot="373267">
            <a:off x="-120068" y="3221821"/>
            <a:ext cx="1074311" cy="785659"/>
          </a:xfrm>
          <a:prstGeom prst="rect">
            <a:avLst/>
          </a:prstGeom>
          <a:noFill/>
          <a:ln>
            <a:noFill/>
          </a:ln>
        </p:spPr>
      </p:pic>
      <p:pic>
        <p:nvPicPr>
          <p:cNvPr id="360" name="Google Shape;360;p20">
            <a:hlinkClick r:id="rId20"/>
          </p:cNvPr>
          <p:cNvPicPr preferRelativeResize="0"/>
          <p:nvPr/>
        </p:nvPicPr>
        <p:blipFill rotWithShape="1">
          <a:blip r:embed="rId21">
            <a:alphaModFix/>
          </a:blip>
          <a:srcRect b="0" l="0" r="0" t="9796"/>
          <a:stretch/>
        </p:blipFill>
        <p:spPr>
          <a:xfrm>
            <a:off x="3748762" y="985425"/>
            <a:ext cx="1852208" cy="620350"/>
          </a:xfrm>
          <a:prstGeom prst="rect">
            <a:avLst/>
          </a:prstGeom>
          <a:noFill/>
          <a:ln cap="flat" cmpd="sng" w="19050">
            <a:solidFill>
              <a:schemeClr val="dk2"/>
            </a:solidFill>
            <a:prstDash val="solid"/>
            <a:round/>
            <a:headEnd len="sm" w="sm" type="none"/>
            <a:tailEnd len="sm" w="sm" type="none"/>
          </a:ln>
        </p:spPr>
      </p:pic>
      <p:pic>
        <p:nvPicPr>
          <p:cNvPr id="361" name="Google Shape;361;p20">
            <a:hlinkClick r:id="rId22"/>
          </p:cNvPr>
          <p:cNvPicPr preferRelativeResize="0"/>
          <p:nvPr/>
        </p:nvPicPr>
        <p:blipFill rotWithShape="1">
          <a:blip r:embed="rId23">
            <a:alphaModFix/>
          </a:blip>
          <a:srcRect b="0" l="6083" r="4582" t="3446"/>
          <a:stretch/>
        </p:blipFill>
        <p:spPr>
          <a:xfrm>
            <a:off x="3430709" y="1767737"/>
            <a:ext cx="838441" cy="751475"/>
          </a:xfrm>
          <a:prstGeom prst="rect">
            <a:avLst/>
          </a:prstGeom>
          <a:noFill/>
          <a:ln>
            <a:noFill/>
          </a:ln>
        </p:spPr>
      </p:pic>
      <p:pic>
        <p:nvPicPr>
          <p:cNvPr id="362" name="Google Shape;362;p20">
            <a:hlinkClick r:id="rId24"/>
          </p:cNvPr>
          <p:cNvPicPr preferRelativeResize="0"/>
          <p:nvPr/>
        </p:nvPicPr>
        <p:blipFill rotWithShape="1">
          <a:blip r:embed="rId25">
            <a:alphaModFix/>
          </a:blip>
          <a:srcRect b="0" l="8013" r="10719" t="0"/>
          <a:stretch/>
        </p:blipFill>
        <p:spPr>
          <a:xfrm>
            <a:off x="6149675" y="1417600"/>
            <a:ext cx="937150" cy="620350"/>
          </a:xfrm>
          <a:prstGeom prst="rect">
            <a:avLst/>
          </a:prstGeom>
          <a:noFill/>
          <a:ln>
            <a:noFill/>
          </a:ln>
        </p:spPr>
      </p:pic>
      <p:pic>
        <p:nvPicPr>
          <p:cNvPr id="363" name="Google Shape;363;p20">
            <a:hlinkClick r:id="rId26"/>
          </p:cNvPr>
          <p:cNvPicPr preferRelativeResize="0"/>
          <p:nvPr/>
        </p:nvPicPr>
        <p:blipFill rotWithShape="1">
          <a:blip r:embed="rId27">
            <a:alphaModFix/>
          </a:blip>
          <a:srcRect b="0" l="0" r="27724" t="38480"/>
          <a:stretch/>
        </p:blipFill>
        <p:spPr>
          <a:xfrm>
            <a:off x="6149686" y="1002318"/>
            <a:ext cx="937149" cy="448695"/>
          </a:xfrm>
          <a:prstGeom prst="rect">
            <a:avLst/>
          </a:prstGeom>
          <a:noFill/>
          <a:ln>
            <a:noFill/>
          </a:ln>
        </p:spPr>
      </p:pic>
      <p:pic>
        <p:nvPicPr>
          <p:cNvPr id="364" name="Google Shape;364;p20"/>
          <p:cNvPicPr preferRelativeResize="0"/>
          <p:nvPr/>
        </p:nvPicPr>
        <p:blipFill>
          <a:blip r:embed="rId28">
            <a:alphaModFix/>
          </a:blip>
          <a:stretch>
            <a:fillRect/>
          </a:stretch>
        </p:blipFill>
        <p:spPr>
          <a:xfrm>
            <a:off x="209350" y="964750"/>
            <a:ext cx="1475300" cy="1006700"/>
          </a:xfrm>
          <a:prstGeom prst="rect">
            <a:avLst/>
          </a:prstGeom>
          <a:noFill/>
          <a:ln cap="flat" cmpd="sng" w="19050">
            <a:solidFill>
              <a:srgbClr val="999999"/>
            </a:solidFill>
            <a:prstDash val="solid"/>
            <a:round/>
            <a:headEnd len="sm" w="sm" type="none"/>
            <a:tailEnd len="sm" w="sm" type="none"/>
          </a:ln>
        </p:spPr>
      </p:pic>
      <p:sp>
        <p:nvSpPr>
          <p:cNvPr id="365" name="Google Shape;365;p20"/>
          <p:cNvSpPr/>
          <p:nvPr/>
        </p:nvSpPr>
        <p:spPr>
          <a:xfrm>
            <a:off x="2234963" y="1044925"/>
            <a:ext cx="1334100" cy="448800"/>
          </a:xfrm>
          <a:prstGeom prst="wedgeRoundRectCallout">
            <a:avLst>
              <a:gd fmla="val 73734" name="adj1"/>
              <a:gd fmla="val -24688" name="adj2"/>
              <a:gd fmla="val 0" name="adj3"/>
            </a:avLst>
          </a:prstGeom>
          <a:solidFill>
            <a:schemeClr val="accent5"/>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rgbClr val="FFFFFF"/>
                </a:solidFill>
                <a:latin typeface="Josefin Sans"/>
                <a:ea typeface="Josefin Sans"/>
                <a:cs typeface="Josefin Sans"/>
                <a:sym typeface="Josefin Sans"/>
              </a:rPr>
              <a:t>Do you have a job? </a:t>
            </a:r>
            <a:endParaRPr sz="700">
              <a:solidFill>
                <a:srgbClr val="FFFFFF"/>
              </a:solidFill>
              <a:latin typeface="Josefin Sans"/>
              <a:ea typeface="Josefin Sans"/>
              <a:cs typeface="Josefin Sans"/>
              <a:sym typeface="Josefin Sans"/>
            </a:endParaRPr>
          </a:p>
          <a:p>
            <a:pPr indent="0" lvl="0" marL="0" rtl="0" algn="ctr">
              <a:spcBef>
                <a:spcPts val="0"/>
              </a:spcBef>
              <a:spcAft>
                <a:spcPts val="0"/>
              </a:spcAft>
              <a:buNone/>
            </a:pPr>
            <a:r>
              <a:rPr lang="en" sz="700">
                <a:solidFill>
                  <a:srgbClr val="FFFFFF"/>
                </a:solidFill>
                <a:latin typeface="Josefin Sans"/>
                <a:ea typeface="Josefin Sans"/>
                <a:cs typeface="Josefin Sans"/>
                <a:sym typeface="Josefin Sans"/>
              </a:rPr>
              <a:t>Earn work experience credits!! </a:t>
            </a:r>
            <a:endParaRPr sz="700">
              <a:solidFill>
                <a:srgbClr val="FFFFFF"/>
              </a:solidFill>
              <a:latin typeface="Josefin Sans"/>
              <a:ea typeface="Josefin Sans"/>
              <a:cs typeface="Josefin Sans"/>
              <a:sym typeface="Josefin Sans"/>
            </a:endParaRPr>
          </a:p>
        </p:txBody>
      </p:sp>
      <p:pic>
        <p:nvPicPr>
          <p:cNvPr id="366" name="Google Shape;366;p20">
            <a:hlinkClick r:id="rId29"/>
          </p:cNvPr>
          <p:cNvPicPr preferRelativeResize="0"/>
          <p:nvPr/>
        </p:nvPicPr>
        <p:blipFill rotWithShape="1">
          <a:blip r:embed="rId30">
            <a:alphaModFix/>
          </a:blip>
          <a:srcRect b="9108" l="0" r="0" t="9491"/>
          <a:stretch/>
        </p:blipFill>
        <p:spPr>
          <a:xfrm>
            <a:off x="292525" y="1055463"/>
            <a:ext cx="1334150" cy="825275"/>
          </a:xfrm>
          <a:prstGeom prst="rect">
            <a:avLst/>
          </a:prstGeom>
          <a:noFill/>
          <a:ln cap="flat" cmpd="sng" w="19050">
            <a:solidFill>
              <a:srgbClr val="999999"/>
            </a:solidFill>
            <a:prstDash val="solid"/>
            <a:round/>
            <a:headEnd len="sm" w="sm" type="none"/>
            <a:tailEnd len="sm" w="sm" type="none"/>
          </a:ln>
        </p:spPr>
      </p:pic>
      <p:pic>
        <p:nvPicPr>
          <p:cNvPr id="367" name="Google Shape;367;p20">
            <a:hlinkClick r:id="rId31"/>
          </p:cNvPr>
          <p:cNvPicPr preferRelativeResize="0"/>
          <p:nvPr/>
        </p:nvPicPr>
        <p:blipFill>
          <a:blip r:embed="rId32">
            <a:alphaModFix/>
          </a:blip>
          <a:stretch>
            <a:fillRect/>
          </a:stretch>
        </p:blipFill>
        <p:spPr>
          <a:xfrm>
            <a:off x="5028424" y="1798822"/>
            <a:ext cx="838450" cy="689315"/>
          </a:xfrm>
          <a:prstGeom prst="rect">
            <a:avLst/>
          </a:prstGeom>
          <a:noFill/>
          <a:ln>
            <a:noFill/>
          </a:ln>
        </p:spPr>
      </p:pic>
      <p:pic>
        <p:nvPicPr>
          <p:cNvPr id="368" name="Google Shape;368;p20">
            <a:hlinkClick r:id="rId33"/>
          </p:cNvPr>
          <p:cNvPicPr preferRelativeResize="0"/>
          <p:nvPr/>
        </p:nvPicPr>
        <p:blipFill rotWithShape="1">
          <a:blip r:embed="rId34">
            <a:alphaModFix/>
          </a:blip>
          <a:srcRect b="0" l="10666" r="0" t="7885"/>
          <a:stretch/>
        </p:blipFill>
        <p:spPr>
          <a:xfrm>
            <a:off x="4180288" y="2081313"/>
            <a:ext cx="1060750" cy="1093776"/>
          </a:xfrm>
          <a:prstGeom prst="rect">
            <a:avLst/>
          </a:prstGeom>
          <a:noFill/>
          <a:ln>
            <a:noFill/>
          </a:ln>
        </p:spPr>
      </p:pic>
      <p:pic>
        <p:nvPicPr>
          <p:cNvPr id="369" name="Google Shape;369;p20"/>
          <p:cNvPicPr preferRelativeResize="0"/>
          <p:nvPr/>
        </p:nvPicPr>
        <p:blipFill rotWithShape="1">
          <a:blip r:embed="rId35">
            <a:alphaModFix/>
          </a:blip>
          <a:srcRect b="17341" l="0" r="0" t="0"/>
          <a:stretch/>
        </p:blipFill>
        <p:spPr>
          <a:xfrm>
            <a:off x="7154150" y="2772750"/>
            <a:ext cx="1939701" cy="2271300"/>
          </a:xfrm>
          <a:prstGeom prst="rect">
            <a:avLst/>
          </a:prstGeom>
          <a:noFill/>
          <a:ln>
            <a:noFill/>
          </a:ln>
        </p:spPr>
      </p:pic>
      <p:sp>
        <p:nvSpPr>
          <p:cNvPr id="370" name="Google Shape;370;p20">
            <a:hlinkClick r:id="rId36"/>
          </p:cNvPr>
          <p:cNvSpPr txBox="1"/>
          <p:nvPr/>
        </p:nvSpPr>
        <p:spPr>
          <a:xfrm>
            <a:off x="7203675" y="3165925"/>
            <a:ext cx="1692300" cy="1006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700">
                <a:latin typeface="Montserrat"/>
                <a:ea typeface="Montserrat"/>
                <a:cs typeface="Montserrat"/>
                <a:sym typeface="Montserrat"/>
              </a:rPr>
              <a:t>Employment Support Resources</a:t>
            </a:r>
            <a:endParaRPr>
              <a:solidFill>
                <a:schemeClr val="dk1"/>
              </a:solidFill>
            </a:endParaRPr>
          </a:p>
        </p:txBody>
      </p:sp>
      <p:pic>
        <p:nvPicPr>
          <p:cNvPr id="371" name="Google Shape;371;p20">
            <a:hlinkClick r:id="rId37"/>
          </p:cNvPr>
          <p:cNvPicPr preferRelativeResize="0"/>
          <p:nvPr/>
        </p:nvPicPr>
        <p:blipFill>
          <a:blip r:embed="rId38">
            <a:alphaModFix/>
          </a:blip>
          <a:stretch>
            <a:fillRect/>
          </a:stretch>
        </p:blipFill>
        <p:spPr>
          <a:xfrm>
            <a:off x="2118562" y="1896987"/>
            <a:ext cx="1153125" cy="623823"/>
          </a:xfrm>
          <a:prstGeom prst="rect">
            <a:avLst/>
          </a:prstGeom>
          <a:noFill/>
          <a:ln>
            <a:noFill/>
          </a:ln>
        </p:spPr>
      </p:pic>
      <p:pic>
        <p:nvPicPr>
          <p:cNvPr id="372" name="Google Shape;372;p20"/>
          <p:cNvPicPr preferRelativeResize="0"/>
          <p:nvPr/>
        </p:nvPicPr>
        <p:blipFill rotWithShape="1">
          <a:blip r:embed="rId39">
            <a:alphaModFix/>
          </a:blip>
          <a:srcRect b="27668" l="0" r="0" t="31175"/>
          <a:stretch/>
        </p:blipFill>
        <p:spPr>
          <a:xfrm>
            <a:off x="1921900" y="1600125"/>
            <a:ext cx="1546475" cy="255300"/>
          </a:xfrm>
          <a:prstGeom prst="rect">
            <a:avLst/>
          </a:prstGeom>
          <a:noFill/>
          <a:ln>
            <a:noFill/>
          </a:ln>
        </p:spPr>
      </p:pic>
      <p:pic>
        <p:nvPicPr>
          <p:cNvPr id="373" name="Google Shape;373;p20">
            <a:hlinkClick r:id="rId40"/>
          </p:cNvPr>
          <p:cNvPicPr preferRelativeResize="0"/>
          <p:nvPr/>
        </p:nvPicPr>
        <p:blipFill>
          <a:blip r:embed="rId41">
            <a:alphaModFix/>
          </a:blip>
          <a:stretch>
            <a:fillRect/>
          </a:stretch>
        </p:blipFill>
        <p:spPr>
          <a:xfrm>
            <a:off x="3672538" y="3801613"/>
            <a:ext cx="1852225" cy="590850"/>
          </a:xfrm>
          <a:prstGeom prst="rect">
            <a:avLst/>
          </a:prstGeom>
          <a:noFill/>
          <a:ln>
            <a:noFill/>
          </a:ln>
        </p:spPr>
      </p:pic>
      <p:pic>
        <p:nvPicPr>
          <p:cNvPr id="374" name="Google Shape;374;p20">
            <a:hlinkClick r:id="rId42"/>
          </p:cNvPr>
          <p:cNvPicPr preferRelativeResize="0"/>
          <p:nvPr/>
        </p:nvPicPr>
        <p:blipFill>
          <a:blip r:embed="rId43">
            <a:alphaModFix/>
          </a:blip>
          <a:stretch>
            <a:fillRect/>
          </a:stretch>
        </p:blipFill>
        <p:spPr>
          <a:xfrm>
            <a:off x="2118550" y="3711151"/>
            <a:ext cx="1334150" cy="667075"/>
          </a:xfrm>
          <a:prstGeom prst="rect">
            <a:avLst/>
          </a:prstGeom>
          <a:noFill/>
          <a:ln>
            <a:noFill/>
          </a:ln>
        </p:spPr>
      </p:pic>
      <p:pic>
        <p:nvPicPr>
          <p:cNvPr id="375" name="Google Shape;375;p20">
            <a:hlinkClick r:id="rId44"/>
          </p:cNvPr>
          <p:cNvPicPr preferRelativeResize="0"/>
          <p:nvPr/>
        </p:nvPicPr>
        <p:blipFill rotWithShape="1">
          <a:blip r:embed="rId45">
            <a:alphaModFix/>
          </a:blip>
          <a:srcRect b="16799" l="0" r="0" t="12198"/>
          <a:stretch/>
        </p:blipFill>
        <p:spPr>
          <a:xfrm>
            <a:off x="2306425" y="2609659"/>
            <a:ext cx="690100" cy="610016"/>
          </a:xfrm>
          <a:prstGeom prst="rect">
            <a:avLst/>
          </a:prstGeom>
          <a:noFill/>
          <a:ln>
            <a:noFill/>
          </a:ln>
        </p:spPr>
      </p:pic>
      <p:pic>
        <p:nvPicPr>
          <p:cNvPr id="376" name="Google Shape;376;p20">
            <a:hlinkClick r:id="rId46"/>
          </p:cNvPr>
          <p:cNvPicPr preferRelativeResize="0"/>
          <p:nvPr/>
        </p:nvPicPr>
        <p:blipFill rotWithShape="1">
          <a:blip r:embed="rId47">
            <a:alphaModFix/>
          </a:blip>
          <a:srcRect b="26713" l="0" r="0" t="0"/>
          <a:stretch/>
        </p:blipFill>
        <p:spPr>
          <a:xfrm>
            <a:off x="5744635" y="3732775"/>
            <a:ext cx="1409527" cy="623825"/>
          </a:xfrm>
          <a:prstGeom prst="rect">
            <a:avLst/>
          </a:prstGeom>
          <a:noFill/>
          <a:ln>
            <a:noFill/>
          </a:ln>
        </p:spPr>
      </p:pic>
      <p:pic>
        <p:nvPicPr>
          <p:cNvPr id="377" name="Google Shape;377;p20">
            <a:hlinkClick r:id="rId48"/>
          </p:cNvPr>
          <p:cNvPicPr preferRelativeResize="0"/>
          <p:nvPr/>
        </p:nvPicPr>
        <p:blipFill>
          <a:blip r:embed="rId49">
            <a:alphaModFix/>
          </a:blip>
          <a:stretch>
            <a:fillRect/>
          </a:stretch>
        </p:blipFill>
        <p:spPr>
          <a:xfrm>
            <a:off x="6087875" y="2109675"/>
            <a:ext cx="1060750" cy="1127118"/>
          </a:xfrm>
          <a:prstGeom prst="rect">
            <a:avLst/>
          </a:prstGeom>
          <a:noFill/>
          <a:ln>
            <a:noFill/>
          </a:ln>
        </p:spPr>
      </p:pic>
      <p:pic>
        <p:nvPicPr>
          <p:cNvPr id="378" name="Google Shape;378;p20"/>
          <p:cNvPicPr preferRelativeResize="0"/>
          <p:nvPr/>
        </p:nvPicPr>
        <p:blipFill>
          <a:blip r:embed="rId50">
            <a:alphaModFix/>
          </a:blip>
          <a:stretch>
            <a:fillRect/>
          </a:stretch>
        </p:blipFill>
        <p:spPr>
          <a:xfrm>
            <a:off x="-16725" y="2269600"/>
            <a:ext cx="2790800" cy="27908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