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5143500" cx="9144000"/>
  <p:notesSz cx="6858000" cy="9144000"/>
  <p:embeddedFontLst>
    <p:embeddedFont>
      <p:font typeface="Caveat"/>
      <p:regular r:id="rId17"/>
      <p:bold r:id="rId18"/>
    </p:embeddedFont>
    <p:embeddedFont>
      <p:font typeface="Oswald"/>
      <p:regular r:id="rId19"/>
      <p:bold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Oswald-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Caveat-regular.fntdata"/><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Oswald-regular.fntdata"/><Relationship Id="rId6" Type="http://schemas.openxmlformats.org/officeDocument/2006/relationships/slide" Target="slides/slide1.xml"/><Relationship Id="rId18" Type="http://schemas.openxmlformats.org/officeDocument/2006/relationships/font" Target="fonts/Caveat-bold.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9b9038b228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9b9038b228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9b9038b228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9b9038b228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9e40259431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9e40259431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9de9f2438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9de9f2438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9e40259431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9e40259431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9de9f2438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9de9f2438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9e40259431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9e40259431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9e4025943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9e4025943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9b9038b22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9b9038b22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9e40259431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9e40259431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0" Type="http://schemas.openxmlformats.org/officeDocument/2006/relationships/image" Target="../media/image59.png"/><Relationship Id="rId11" Type="http://schemas.openxmlformats.org/officeDocument/2006/relationships/hyperlink" Target="https://www.goodtoknow.co.uk/family/things-to-do/glitter-jars-how-to-calm-down-jar-105300" TargetMode="External"/><Relationship Id="rId10" Type="http://schemas.openxmlformats.org/officeDocument/2006/relationships/image" Target="../media/image51.png"/><Relationship Id="rId21" Type="http://schemas.openxmlformats.org/officeDocument/2006/relationships/image" Target="../media/image56.png"/><Relationship Id="rId13" Type="http://schemas.openxmlformats.org/officeDocument/2006/relationships/hyperlink" Target="https://safeyoutube.net/w/CbgK" TargetMode="External"/><Relationship Id="rId12" Type="http://schemas.openxmlformats.org/officeDocument/2006/relationships/image" Target="../media/image55.png"/><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38.jpg"/><Relationship Id="rId4" Type="http://schemas.openxmlformats.org/officeDocument/2006/relationships/hyperlink" Target="https://docs.google.com/forms/d/1J4uFJLiGQIncZSegOQ0-1xY9E4cJDXXwXmOF5jQ-aO0/edit?usp=sharing" TargetMode="External"/><Relationship Id="rId9" Type="http://schemas.openxmlformats.org/officeDocument/2006/relationships/hyperlink" Target="https://coloringbook.pics/antistress-colorings/677/mandala/" TargetMode="External"/><Relationship Id="rId15" Type="http://schemas.openxmlformats.org/officeDocument/2006/relationships/hyperlink" Target="https://safeyoutube.net/w/kWfK" TargetMode="External"/><Relationship Id="rId14" Type="http://schemas.openxmlformats.org/officeDocument/2006/relationships/image" Target="../media/image52.png"/><Relationship Id="rId17" Type="http://schemas.openxmlformats.org/officeDocument/2006/relationships/hyperlink" Target="https://safeyoutube.net/w/cKlF" TargetMode="External"/><Relationship Id="rId16" Type="http://schemas.openxmlformats.org/officeDocument/2006/relationships/image" Target="../media/image57.png"/><Relationship Id="rId5" Type="http://schemas.openxmlformats.org/officeDocument/2006/relationships/image" Target="../media/image39.png"/><Relationship Id="rId19" Type="http://schemas.openxmlformats.org/officeDocument/2006/relationships/hyperlink" Target="https://www.youtube.com/user/GoNoodleGames" TargetMode="External"/><Relationship Id="rId6" Type="http://schemas.openxmlformats.org/officeDocument/2006/relationships/hyperlink" Target="https://safeyoutube.net/w/GKKQ" TargetMode="External"/><Relationship Id="rId18" Type="http://schemas.openxmlformats.org/officeDocument/2006/relationships/image" Target="../media/image62.png"/><Relationship Id="rId7" Type="http://schemas.openxmlformats.org/officeDocument/2006/relationships/image" Target="../media/image40.png"/><Relationship Id="rId8" Type="http://schemas.openxmlformats.org/officeDocument/2006/relationships/image" Target="../media/image6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5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3.jp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21.png"/><Relationship Id="rId7" Type="http://schemas.openxmlformats.org/officeDocument/2006/relationships/image" Target="../media/image19.png"/><Relationship Id="rId8"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5.jpg"/><Relationship Id="rId4" Type="http://schemas.openxmlformats.org/officeDocument/2006/relationships/hyperlink" Target="https://safeyoutube.net/w/vAKQ" TargetMode="External"/><Relationship Id="rId11" Type="http://schemas.openxmlformats.org/officeDocument/2006/relationships/image" Target="../media/image15.png"/><Relationship Id="rId10" Type="http://schemas.openxmlformats.org/officeDocument/2006/relationships/image" Target="../media/image22.png"/><Relationship Id="rId9" Type="http://schemas.openxmlformats.org/officeDocument/2006/relationships/image" Target="../media/image2.jpg"/><Relationship Id="rId5" Type="http://schemas.openxmlformats.org/officeDocument/2006/relationships/image" Target="../media/image9.png"/><Relationship Id="rId6" Type="http://schemas.openxmlformats.org/officeDocument/2006/relationships/hyperlink" Target="https://safeyoutube.net/w/LFKQ" TargetMode="External"/><Relationship Id="rId7" Type="http://schemas.openxmlformats.org/officeDocument/2006/relationships/image" Target="../media/image18.png"/><Relationship Id="rId8" Type="http://schemas.openxmlformats.org/officeDocument/2006/relationships/hyperlink" Target="http://www.youtube.com/watch?v=0vuaCHEAs-4"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jpg"/><Relationship Id="rId4" Type="http://schemas.openxmlformats.org/officeDocument/2006/relationships/image" Target="../media/image14.png"/><Relationship Id="rId5" Type="http://schemas.openxmlformats.org/officeDocument/2006/relationships/image" Target="../media/image25.png"/><Relationship Id="rId6" Type="http://schemas.openxmlformats.org/officeDocument/2006/relationships/image" Target="../media/image12.png"/><Relationship Id="rId7" Type="http://schemas.openxmlformats.org/officeDocument/2006/relationships/image" Target="../media/image17.png"/><Relationship Id="rId8"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1.jpg"/><Relationship Id="rId4" Type="http://schemas.openxmlformats.org/officeDocument/2006/relationships/hyperlink" Target="https://safeyoutube.net/w/hmKQ" TargetMode="External"/><Relationship Id="rId11" Type="http://schemas.openxmlformats.org/officeDocument/2006/relationships/image" Target="../media/image63.png"/><Relationship Id="rId10" Type="http://schemas.openxmlformats.org/officeDocument/2006/relationships/hyperlink" Target="https://www.online-coloring.com/" TargetMode="External"/><Relationship Id="rId12" Type="http://schemas.openxmlformats.org/officeDocument/2006/relationships/image" Target="../media/image28.png"/><Relationship Id="rId9" Type="http://schemas.openxmlformats.org/officeDocument/2006/relationships/image" Target="../media/image10.png"/><Relationship Id="rId5" Type="http://schemas.openxmlformats.org/officeDocument/2006/relationships/image" Target="../media/image23.jpg"/><Relationship Id="rId6" Type="http://schemas.openxmlformats.org/officeDocument/2006/relationships/hyperlink" Target="https://safeyoutube.net/w/JqKQ" TargetMode="External"/><Relationship Id="rId7" Type="http://schemas.openxmlformats.org/officeDocument/2006/relationships/image" Target="../media/image26.png"/><Relationship Id="rId8" Type="http://schemas.openxmlformats.org/officeDocument/2006/relationships/hyperlink" Target="https://safeyoutube.net/w/RmKQ"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24.jpg"/><Relationship Id="rId4" Type="http://schemas.openxmlformats.org/officeDocument/2006/relationships/image" Target="../media/image29.png"/><Relationship Id="rId9" Type="http://schemas.openxmlformats.org/officeDocument/2006/relationships/image" Target="../media/image31.png"/><Relationship Id="rId5" Type="http://schemas.openxmlformats.org/officeDocument/2006/relationships/image" Target="../media/image30.png"/><Relationship Id="rId6" Type="http://schemas.openxmlformats.org/officeDocument/2006/relationships/image" Target="../media/image45.png"/><Relationship Id="rId7" Type="http://schemas.openxmlformats.org/officeDocument/2006/relationships/image" Target="../media/image48.png"/><Relationship Id="rId8" Type="http://schemas.openxmlformats.org/officeDocument/2006/relationships/image" Target="../media/image32.png"/></Relationships>
</file>

<file path=ppt/slides/_rels/slide8.xml.rels><?xml version="1.0" encoding="UTF-8" standalone="yes"?><Relationships xmlns="http://schemas.openxmlformats.org/package/2006/relationships"><Relationship Id="rId20" Type="http://schemas.openxmlformats.org/officeDocument/2006/relationships/image" Target="../media/image47.png"/><Relationship Id="rId11" Type="http://schemas.openxmlformats.org/officeDocument/2006/relationships/image" Target="../media/image42.png"/><Relationship Id="rId10" Type="http://schemas.openxmlformats.org/officeDocument/2006/relationships/hyperlink" Target="https://www.youtube.com/user/CosmicKidsYoga" TargetMode="External"/><Relationship Id="rId21" Type="http://schemas.openxmlformats.org/officeDocument/2006/relationships/image" Target="../media/image41.png"/><Relationship Id="rId13" Type="http://schemas.openxmlformats.org/officeDocument/2006/relationships/image" Target="../media/image33.png"/><Relationship Id="rId12" Type="http://schemas.openxmlformats.org/officeDocument/2006/relationships/hyperlink" Target="https://sites.google.com/apps.district279.org/virtualcalmingroom/visual-relaxation" TargetMode="External"/><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27.jpg"/><Relationship Id="rId4" Type="http://schemas.openxmlformats.org/officeDocument/2006/relationships/hyperlink" Target="https://www.youtube.com/watch?v=Oegs6i3tyIU" TargetMode="External"/><Relationship Id="rId9" Type="http://schemas.openxmlformats.org/officeDocument/2006/relationships/image" Target="../media/image34.jpg"/><Relationship Id="rId15" Type="http://schemas.openxmlformats.org/officeDocument/2006/relationships/image" Target="../media/image37.png"/><Relationship Id="rId14" Type="http://schemas.openxmlformats.org/officeDocument/2006/relationships/hyperlink" Target="https://www.youtube.com/watch?v=8lM8pgMgjEs" TargetMode="External"/><Relationship Id="rId17" Type="http://schemas.openxmlformats.org/officeDocument/2006/relationships/image" Target="../media/image35.png"/><Relationship Id="rId16" Type="http://schemas.openxmlformats.org/officeDocument/2006/relationships/hyperlink" Target="https://safeyoutube.net/w/kxoF" TargetMode="External"/><Relationship Id="rId5" Type="http://schemas.openxmlformats.org/officeDocument/2006/relationships/image" Target="../media/image54.png"/><Relationship Id="rId19" Type="http://schemas.openxmlformats.org/officeDocument/2006/relationships/hyperlink" Target="https://safeyoutube.net/w/pagK" TargetMode="External"/><Relationship Id="rId6" Type="http://schemas.openxmlformats.org/officeDocument/2006/relationships/hyperlink" Target="http://www.youtube.com/watch?v=bRkILioT_NA" TargetMode="External"/><Relationship Id="rId18" Type="http://schemas.openxmlformats.org/officeDocument/2006/relationships/image" Target="../media/image61.png"/><Relationship Id="rId7" Type="http://schemas.openxmlformats.org/officeDocument/2006/relationships/image" Target="../media/image36.jpg"/><Relationship Id="rId8" Type="http://schemas.openxmlformats.org/officeDocument/2006/relationships/hyperlink" Target="http://www.youtube.com/watch?v=rC0m_-HQcRU"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46.jpg"/><Relationship Id="rId4" Type="http://schemas.openxmlformats.org/officeDocument/2006/relationships/image" Target="../media/image53.png"/><Relationship Id="rId5" Type="http://schemas.openxmlformats.org/officeDocument/2006/relationships/image" Target="../media/image4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pic>
        <p:nvPicPr>
          <p:cNvPr id="54" name="Google Shape;54;p13"/>
          <p:cNvPicPr preferRelativeResize="0"/>
          <p:nvPr/>
        </p:nvPicPr>
        <p:blipFill>
          <a:blip r:embed="rId4">
            <a:alphaModFix/>
          </a:blip>
          <a:stretch>
            <a:fillRect/>
          </a:stretch>
        </p:blipFill>
        <p:spPr>
          <a:xfrm>
            <a:off x="-664150" y="1403950"/>
            <a:ext cx="3905025" cy="39050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8" name="Shape 158"/>
        <p:cNvGrpSpPr/>
        <p:nvPr/>
      </p:nvGrpSpPr>
      <p:grpSpPr>
        <a:xfrm>
          <a:off x="0" y="0"/>
          <a:ext cx="0" cy="0"/>
          <a:chOff x="0" y="0"/>
          <a:chExt cx="0" cy="0"/>
        </a:xfrm>
      </p:grpSpPr>
      <p:pic>
        <p:nvPicPr>
          <p:cNvPr id="159" name="Google Shape;159;p22">
            <a:hlinkClick r:id="rId4"/>
          </p:cNvPr>
          <p:cNvPicPr preferRelativeResize="0"/>
          <p:nvPr/>
        </p:nvPicPr>
        <p:blipFill>
          <a:blip r:embed="rId5">
            <a:alphaModFix/>
          </a:blip>
          <a:stretch>
            <a:fillRect/>
          </a:stretch>
        </p:blipFill>
        <p:spPr>
          <a:xfrm>
            <a:off x="8039600" y="1055450"/>
            <a:ext cx="796550" cy="626725"/>
          </a:xfrm>
          <a:prstGeom prst="rect">
            <a:avLst/>
          </a:prstGeom>
          <a:noFill/>
          <a:ln>
            <a:noFill/>
          </a:ln>
        </p:spPr>
      </p:pic>
      <p:pic>
        <p:nvPicPr>
          <p:cNvPr id="160" name="Google Shape;160;p22">
            <a:hlinkClick r:id="rId6"/>
          </p:cNvPr>
          <p:cNvPicPr preferRelativeResize="0"/>
          <p:nvPr/>
        </p:nvPicPr>
        <p:blipFill>
          <a:blip r:embed="rId7">
            <a:alphaModFix/>
          </a:blip>
          <a:stretch>
            <a:fillRect/>
          </a:stretch>
        </p:blipFill>
        <p:spPr>
          <a:xfrm>
            <a:off x="2591013" y="748538"/>
            <a:ext cx="1639850" cy="1639850"/>
          </a:xfrm>
          <a:prstGeom prst="rect">
            <a:avLst/>
          </a:prstGeom>
          <a:noFill/>
          <a:ln>
            <a:noFill/>
          </a:ln>
        </p:spPr>
      </p:pic>
      <p:pic>
        <p:nvPicPr>
          <p:cNvPr id="161" name="Google Shape;161;p22"/>
          <p:cNvPicPr preferRelativeResize="0"/>
          <p:nvPr/>
        </p:nvPicPr>
        <p:blipFill rotWithShape="1">
          <a:blip r:embed="rId8">
            <a:alphaModFix/>
          </a:blip>
          <a:srcRect b="70373" l="8848" r="9525" t="0"/>
          <a:stretch/>
        </p:blipFill>
        <p:spPr>
          <a:xfrm>
            <a:off x="201500" y="2856200"/>
            <a:ext cx="4029375" cy="562200"/>
          </a:xfrm>
          <a:prstGeom prst="rect">
            <a:avLst/>
          </a:prstGeom>
          <a:noFill/>
          <a:ln>
            <a:noFill/>
          </a:ln>
        </p:spPr>
      </p:pic>
      <p:pic>
        <p:nvPicPr>
          <p:cNvPr id="162" name="Google Shape;162;p22">
            <a:hlinkClick r:id="rId9"/>
          </p:cNvPr>
          <p:cNvPicPr preferRelativeResize="0"/>
          <p:nvPr/>
        </p:nvPicPr>
        <p:blipFill>
          <a:blip r:embed="rId10">
            <a:alphaModFix/>
          </a:blip>
          <a:stretch>
            <a:fillRect/>
          </a:stretch>
        </p:blipFill>
        <p:spPr>
          <a:xfrm>
            <a:off x="416075" y="2478850"/>
            <a:ext cx="796550" cy="796550"/>
          </a:xfrm>
          <a:prstGeom prst="rect">
            <a:avLst/>
          </a:prstGeom>
          <a:noFill/>
          <a:ln>
            <a:noFill/>
          </a:ln>
        </p:spPr>
      </p:pic>
      <p:pic>
        <p:nvPicPr>
          <p:cNvPr id="163" name="Google Shape;163;p22">
            <a:hlinkClick r:id="rId11"/>
          </p:cNvPr>
          <p:cNvPicPr preferRelativeResize="0"/>
          <p:nvPr/>
        </p:nvPicPr>
        <p:blipFill rotWithShape="1">
          <a:blip r:embed="rId12">
            <a:alphaModFix/>
          </a:blip>
          <a:srcRect b="0" l="66701" r="1215" t="0"/>
          <a:stretch/>
        </p:blipFill>
        <p:spPr>
          <a:xfrm>
            <a:off x="1212631" y="2318331"/>
            <a:ext cx="536950" cy="957075"/>
          </a:xfrm>
          <a:prstGeom prst="rect">
            <a:avLst/>
          </a:prstGeom>
          <a:noFill/>
          <a:ln>
            <a:noFill/>
          </a:ln>
        </p:spPr>
      </p:pic>
      <p:pic>
        <p:nvPicPr>
          <p:cNvPr id="164" name="Google Shape;164;p22">
            <a:hlinkClick r:id="rId13"/>
          </p:cNvPr>
          <p:cNvPicPr preferRelativeResize="0"/>
          <p:nvPr/>
        </p:nvPicPr>
        <p:blipFill>
          <a:blip r:embed="rId14">
            <a:alphaModFix/>
          </a:blip>
          <a:stretch>
            <a:fillRect/>
          </a:stretch>
        </p:blipFill>
        <p:spPr>
          <a:xfrm>
            <a:off x="1918387" y="2394978"/>
            <a:ext cx="796550" cy="803747"/>
          </a:xfrm>
          <a:prstGeom prst="rect">
            <a:avLst/>
          </a:prstGeom>
          <a:noFill/>
          <a:ln>
            <a:noFill/>
          </a:ln>
        </p:spPr>
      </p:pic>
      <p:pic>
        <p:nvPicPr>
          <p:cNvPr id="165" name="Google Shape;165;p22">
            <a:hlinkClick r:id="rId15"/>
          </p:cNvPr>
          <p:cNvPicPr preferRelativeResize="0"/>
          <p:nvPr/>
        </p:nvPicPr>
        <p:blipFill>
          <a:blip r:embed="rId16">
            <a:alphaModFix/>
          </a:blip>
          <a:stretch>
            <a:fillRect/>
          </a:stretch>
        </p:blipFill>
        <p:spPr>
          <a:xfrm>
            <a:off x="3514200" y="1919175"/>
            <a:ext cx="624565" cy="1305175"/>
          </a:xfrm>
          <a:prstGeom prst="rect">
            <a:avLst/>
          </a:prstGeom>
          <a:noFill/>
          <a:ln>
            <a:noFill/>
          </a:ln>
        </p:spPr>
      </p:pic>
      <p:pic>
        <p:nvPicPr>
          <p:cNvPr id="166" name="Google Shape;166;p22">
            <a:hlinkClick r:id="rId17"/>
          </p:cNvPr>
          <p:cNvPicPr preferRelativeResize="0"/>
          <p:nvPr/>
        </p:nvPicPr>
        <p:blipFill>
          <a:blip r:embed="rId18">
            <a:alphaModFix/>
          </a:blip>
          <a:stretch>
            <a:fillRect/>
          </a:stretch>
        </p:blipFill>
        <p:spPr>
          <a:xfrm>
            <a:off x="2783281" y="2514557"/>
            <a:ext cx="796576" cy="725131"/>
          </a:xfrm>
          <a:prstGeom prst="rect">
            <a:avLst/>
          </a:prstGeom>
          <a:noFill/>
          <a:ln>
            <a:noFill/>
          </a:ln>
        </p:spPr>
      </p:pic>
      <p:pic>
        <p:nvPicPr>
          <p:cNvPr id="167" name="Google Shape;167;p22">
            <a:hlinkClick r:id="rId19"/>
          </p:cNvPr>
          <p:cNvPicPr preferRelativeResize="0"/>
          <p:nvPr/>
        </p:nvPicPr>
        <p:blipFill>
          <a:blip r:embed="rId20">
            <a:alphaModFix/>
          </a:blip>
          <a:stretch>
            <a:fillRect/>
          </a:stretch>
        </p:blipFill>
        <p:spPr>
          <a:xfrm>
            <a:off x="335701" y="1055450"/>
            <a:ext cx="1984233" cy="1043325"/>
          </a:xfrm>
          <a:prstGeom prst="rect">
            <a:avLst/>
          </a:prstGeom>
          <a:noFill/>
          <a:ln cap="flat" cmpd="sng" w="19050">
            <a:solidFill>
              <a:srgbClr val="EFEFEF"/>
            </a:solidFill>
            <a:prstDash val="solid"/>
            <a:round/>
            <a:headEnd len="sm" w="sm" type="none"/>
            <a:tailEnd len="sm" w="sm" type="none"/>
          </a:ln>
        </p:spPr>
      </p:pic>
      <p:pic>
        <p:nvPicPr>
          <p:cNvPr id="168" name="Google Shape;168;p22"/>
          <p:cNvPicPr preferRelativeResize="0"/>
          <p:nvPr/>
        </p:nvPicPr>
        <p:blipFill>
          <a:blip r:embed="rId21">
            <a:alphaModFix/>
          </a:blip>
          <a:stretch>
            <a:fillRect/>
          </a:stretch>
        </p:blipFill>
        <p:spPr>
          <a:xfrm>
            <a:off x="6440338" y="1919175"/>
            <a:ext cx="3503937" cy="350393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2" name="Shape 172"/>
        <p:cNvGrpSpPr/>
        <p:nvPr/>
      </p:nvGrpSpPr>
      <p:grpSpPr>
        <a:xfrm>
          <a:off x="0" y="0"/>
          <a:ext cx="0" cy="0"/>
          <a:chOff x="0" y="0"/>
          <a:chExt cx="0" cy="0"/>
        </a:xfrm>
      </p:grpSpPr>
      <p:sp>
        <p:nvSpPr>
          <p:cNvPr id="173" name="Google Shape;173;p23"/>
          <p:cNvSpPr txBox="1"/>
          <p:nvPr/>
        </p:nvSpPr>
        <p:spPr>
          <a:xfrm>
            <a:off x="509500" y="460975"/>
            <a:ext cx="1613400" cy="100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3"/>
          <p:cNvSpPr txBox="1"/>
          <p:nvPr/>
        </p:nvSpPr>
        <p:spPr>
          <a:xfrm>
            <a:off x="436700" y="497375"/>
            <a:ext cx="1686300" cy="10068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3"/>
          <p:cNvSpPr txBox="1"/>
          <p:nvPr/>
        </p:nvSpPr>
        <p:spPr>
          <a:xfrm>
            <a:off x="2736275" y="497375"/>
            <a:ext cx="1686300" cy="10068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3"/>
          <p:cNvSpPr txBox="1"/>
          <p:nvPr/>
        </p:nvSpPr>
        <p:spPr>
          <a:xfrm>
            <a:off x="5035850" y="460975"/>
            <a:ext cx="1686300" cy="10068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3"/>
          <p:cNvSpPr txBox="1"/>
          <p:nvPr/>
        </p:nvSpPr>
        <p:spPr>
          <a:xfrm>
            <a:off x="7165575" y="460975"/>
            <a:ext cx="1686300" cy="10068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8" name="Shape 58"/>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2" name="Shape 62"/>
        <p:cNvGrpSpPr/>
        <p:nvPr/>
      </p:nvGrpSpPr>
      <p:grpSpPr>
        <a:xfrm>
          <a:off x="0" y="0"/>
          <a:ext cx="0" cy="0"/>
          <a:chOff x="0" y="0"/>
          <a:chExt cx="0" cy="0"/>
        </a:xfrm>
      </p:grpSpPr>
      <p:sp>
        <p:nvSpPr>
          <p:cNvPr id="63" name="Google Shape;63;p15"/>
          <p:cNvSpPr/>
          <p:nvPr/>
        </p:nvSpPr>
        <p:spPr>
          <a:xfrm>
            <a:off x="7117425" y="688300"/>
            <a:ext cx="1957500" cy="942000"/>
          </a:xfrm>
          <a:prstGeom prst="wedgeRoundRectCallout">
            <a:avLst>
              <a:gd fmla="val -42469" name="adj1"/>
              <a:gd fmla="val 93458"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5"/>
          <p:cNvSpPr txBox="1"/>
          <p:nvPr/>
        </p:nvSpPr>
        <p:spPr>
          <a:xfrm>
            <a:off x="7174750" y="688300"/>
            <a:ext cx="1863000" cy="85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Comic Sans MS"/>
                <a:ea typeface="Comic Sans MS"/>
                <a:cs typeface="Comic Sans MS"/>
                <a:sym typeface="Comic Sans MS"/>
              </a:rPr>
              <a:t>How do I stay in this </a:t>
            </a:r>
            <a:r>
              <a:rPr b="1" lang="en" sz="1600">
                <a:solidFill>
                  <a:srgbClr val="6AA84F"/>
                </a:solidFill>
                <a:latin typeface="Comic Sans MS"/>
                <a:ea typeface="Comic Sans MS"/>
                <a:cs typeface="Comic Sans MS"/>
                <a:sym typeface="Comic Sans MS"/>
              </a:rPr>
              <a:t>GREEN </a:t>
            </a:r>
            <a:r>
              <a:rPr b="1" lang="en" sz="1600">
                <a:latin typeface="Comic Sans MS"/>
                <a:ea typeface="Comic Sans MS"/>
                <a:cs typeface="Comic Sans MS"/>
                <a:sym typeface="Comic Sans MS"/>
              </a:rPr>
              <a:t>zone?</a:t>
            </a:r>
            <a:endParaRPr b="1" sz="1600">
              <a:latin typeface="Comic Sans MS"/>
              <a:ea typeface="Comic Sans MS"/>
              <a:cs typeface="Comic Sans MS"/>
              <a:sym typeface="Comic Sans MS"/>
            </a:endParaRPr>
          </a:p>
        </p:txBody>
      </p:sp>
      <p:sp>
        <p:nvSpPr>
          <p:cNvPr id="65" name="Google Shape;65;p15"/>
          <p:cNvSpPr/>
          <p:nvPr/>
        </p:nvSpPr>
        <p:spPr>
          <a:xfrm>
            <a:off x="1176700" y="800650"/>
            <a:ext cx="934200" cy="1346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5"/>
          <p:cNvSpPr/>
          <p:nvPr/>
        </p:nvSpPr>
        <p:spPr>
          <a:xfrm>
            <a:off x="2462575" y="1771100"/>
            <a:ext cx="885600" cy="1346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5"/>
          <p:cNvSpPr/>
          <p:nvPr/>
        </p:nvSpPr>
        <p:spPr>
          <a:xfrm>
            <a:off x="3578625" y="594425"/>
            <a:ext cx="885600" cy="1176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5"/>
          <p:cNvSpPr/>
          <p:nvPr/>
        </p:nvSpPr>
        <p:spPr>
          <a:xfrm>
            <a:off x="4765700" y="1256400"/>
            <a:ext cx="934200" cy="1455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9" name="Google Shape;69;p15"/>
          <p:cNvPicPr preferRelativeResize="0"/>
          <p:nvPr/>
        </p:nvPicPr>
        <p:blipFill>
          <a:blip r:embed="rId4">
            <a:alphaModFix/>
          </a:blip>
          <a:stretch>
            <a:fillRect/>
          </a:stretch>
        </p:blipFill>
        <p:spPr>
          <a:xfrm>
            <a:off x="4505000" y="1326350"/>
            <a:ext cx="1455600" cy="1455600"/>
          </a:xfrm>
          <a:prstGeom prst="rect">
            <a:avLst/>
          </a:prstGeom>
          <a:noFill/>
          <a:ln>
            <a:noFill/>
          </a:ln>
        </p:spPr>
      </p:pic>
      <p:pic>
        <p:nvPicPr>
          <p:cNvPr id="70" name="Google Shape;70;p15"/>
          <p:cNvPicPr preferRelativeResize="0"/>
          <p:nvPr/>
        </p:nvPicPr>
        <p:blipFill>
          <a:blip r:embed="rId5">
            <a:alphaModFix/>
          </a:blip>
          <a:stretch>
            <a:fillRect/>
          </a:stretch>
        </p:blipFill>
        <p:spPr>
          <a:xfrm>
            <a:off x="783200" y="519550"/>
            <a:ext cx="1721200" cy="1721200"/>
          </a:xfrm>
          <a:prstGeom prst="rect">
            <a:avLst/>
          </a:prstGeom>
          <a:noFill/>
          <a:ln>
            <a:noFill/>
          </a:ln>
        </p:spPr>
      </p:pic>
      <p:pic>
        <p:nvPicPr>
          <p:cNvPr id="71" name="Google Shape;71;p15"/>
          <p:cNvPicPr preferRelativeResize="0"/>
          <p:nvPr/>
        </p:nvPicPr>
        <p:blipFill>
          <a:blip r:embed="rId6">
            <a:alphaModFix/>
          </a:blip>
          <a:stretch>
            <a:fillRect/>
          </a:stretch>
        </p:blipFill>
        <p:spPr>
          <a:xfrm>
            <a:off x="2044775" y="1326350"/>
            <a:ext cx="1721200" cy="1721200"/>
          </a:xfrm>
          <a:prstGeom prst="rect">
            <a:avLst/>
          </a:prstGeom>
          <a:noFill/>
          <a:ln>
            <a:noFill/>
          </a:ln>
        </p:spPr>
      </p:pic>
      <p:pic>
        <p:nvPicPr>
          <p:cNvPr id="72" name="Google Shape;72;p15"/>
          <p:cNvPicPr preferRelativeResize="0"/>
          <p:nvPr/>
        </p:nvPicPr>
        <p:blipFill>
          <a:blip r:embed="rId7">
            <a:alphaModFix/>
          </a:blip>
          <a:stretch>
            <a:fillRect/>
          </a:stretch>
        </p:blipFill>
        <p:spPr>
          <a:xfrm>
            <a:off x="3232375" y="509675"/>
            <a:ext cx="1339635" cy="1346400"/>
          </a:xfrm>
          <a:prstGeom prst="rect">
            <a:avLst/>
          </a:prstGeom>
          <a:noFill/>
          <a:ln>
            <a:noFill/>
          </a:ln>
        </p:spPr>
      </p:pic>
      <p:pic>
        <p:nvPicPr>
          <p:cNvPr id="73" name="Google Shape;73;p15"/>
          <p:cNvPicPr preferRelativeResize="0"/>
          <p:nvPr/>
        </p:nvPicPr>
        <p:blipFill>
          <a:blip r:embed="rId8">
            <a:alphaModFix/>
          </a:blip>
          <a:stretch>
            <a:fillRect/>
          </a:stretch>
        </p:blipFill>
        <p:spPr>
          <a:xfrm>
            <a:off x="5611525" y="1540300"/>
            <a:ext cx="3426225" cy="34262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7" name="Shape 77"/>
        <p:cNvGrpSpPr/>
        <p:nvPr/>
      </p:nvGrpSpPr>
      <p:grpSpPr>
        <a:xfrm>
          <a:off x="0" y="0"/>
          <a:ext cx="0" cy="0"/>
          <a:chOff x="0" y="0"/>
          <a:chExt cx="0" cy="0"/>
        </a:xfrm>
      </p:grpSpPr>
      <p:pic>
        <p:nvPicPr>
          <p:cNvPr id="78" name="Google Shape;78;p16">
            <a:hlinkClick r:id="rId4"/>
          </p:cNvPr>
          <p:cNvPicPr preferRelativeResize="0"/>
          <p:nvPr/>
        </p:nvPicPr>
        <p:blipFill>
          <a:blip r:embed="rId5">
            <a:alphaModFix/>
          </a:blip>
          <a:stretch>
            <a:fillRect/>
          </a:stretch>
        </p:blipFill>
        <p:spPr>
          <a:xfrm>
            <a:off x="456850" y="1006773"/>
            <a:ext cx="1742501" cy="981150"/>
          </a:xfrm>
          <a:prstGeom prst="rect">
            <a:avLst/>
          </a:prstGeom>
          <a:noFill/>
          <a:ln>
            <a:noFill/>
          </a:ln>
        </p:spPr>
      </p:pic>
      <p:pic>
        <p:nvPicPr>
          <p:cNvPr id="79" name="Google Shape;79;p16">
            <a:hlinkClick r:id="rId6"/>
          </p:cNvPr>
          <p:cNvPicPr preferRelativeResize="0"/>
          <p:nvPr/>
        </p:nvPicPr>
        <p:blipFill>
          <a:blip r:embed="rId7">
            <a:alphaModFix/>
          </a:blip>
          <a:stretch>
            <a:fillRect/>
          </a:stretch>
        </p:blipFill>
        <p:spPr>
          <a:xfrm>
            <a:off x="8073300" y="3781671"/>
            <a:ext cx="877450" cy="1231950"/>
          </a:xfrm>
          <a:prstGeom prst="rect">
            <a:avLst/>
          </a:prstGeom>
          <a:noFill/>
          <a:ln>
            <a:noFill/>
          </a:ln>
        </p:spPr>
      </p:pic>
      <p:pic>
        <p:nvPicPr>
          <p:cNvPr descr="Learn how to bring focus to yourself with this calming exercise for the mind and body.&#10;&#10;&#10;Create a free account on GoNoodle.com now and find hundreds of ways to move! -- http://goo.gl/3h3tKp&#10;&#10;Have you subscribed to the GoNoodle YouTube channel? What are you waiting for!? Subscribe today for exclusive content! -- http://goo.gl/FkLrzy&#10;&#10;About GoNoodle&#10;GoNoodle gets kids moving to be their strongest, bravest, silliest, smartest, bestest selves. Over 10 million kids each month are dancing, stretching, running, jumping, deep breathing, and wiggling with GoNoodle at GoNoodle.com -- http://goo.gl/3h3tKp" id="80" name="Google Shape;80;p16" title="Strengthen Your Focus - Empower Tools | GoNoodle">
            <a:hlinkClick r:id="rId8"/>
          </p:cNvPr>
          <p:cNvPicPr preferRelativeResize="0"/>
          <p:nvPr/>
        </p:nvPicPr>
        <p:blipFill>
          <a:blip r:embed="rId9">
            <a:alphaModFix/>
          </a:blip>
          <a:stretch>
            <a:fillRect/>
          </a:stretch>
        </p:blipFill>
        <p:spPr>
          <a:xfrm>
            <a:off x="2847350" y="885450"/>
            <a:ext cx="2030250" cy="1328350"/>
          </a:xfrm>
          <a:prstGeom prst="rect">
            <a:avLst/>
          </a:prstGeom>
          <a:noFill/>
          <a:ln cap="flat" cmpd="sng" w="28575">
            <a:solidFill>
              <a:srgbClr val="D9D9D9"/>
            </a:solidFill>
            <a:prstDash val="solid"/>
            <a:round/>
            <a:headEnd len="sm" w="sm" type="none"/>
            <a:tailEnd len="sm" w="sm" type="none"/>
          </a:ln>
        </p:spPr>
      </p:pic>
      <p:pic>
        <p:nvPicPr>
          <p:cNvPr id="81" name="Google Shape;81;p16"/>
          <p:cNvPicPr preferRelativeResize="0"/>
          <p:nvPr/>
        </p:nvPicPr>
        <p:blipFill>
          <a:blip r:embed="rId10">
            <a:alphaModFix/>
          </a:blip>
          <a:stretch>
            <a:fillRect/>
          </a:stretch>
        </p:blipFill>
        <p:spPr>
          <a:xfrm>
            <a:off x="-83950" y="2213800"/>
            <a:ext cx="5034324" cy="3002475"/>
          </a:xfrm>
          <a:prstGeom prst="rect">
            <a:avLst/>
          </a:prstGeom>
          <a:noFill/>
          <a:ln>
            <a:noFill/>
          </a:ln>
        </p:spPr>
      </p:pic>
      <p:pic>
        <p:nvPicPr>
          <p:cNvPr id="82" name="Google Shape;82;p16"/>
          <p:cNvPicPr preferRelativeResize="0"/>
          <p:nvPr/>
        </p:nvPicPr>
        <p:blipFill>
          <a:blip r:embed="rId11">
            <a:alphaModFix/>
          </a:blip>
          <a:stretch>
            <a:fillRect/>
          </a:stretch>
        </p:blipFill>
        <p:spPr>
          <a:xfrm>
            <a:off x="236500" y="1222675"/>
            <a:ext cx="3790950" cy="37909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6" name="Shape 86"/>
        <p:cNvGrpSpPr/>
        <p:nvPr/>
      </p:nvGrpSpPr>
      <p:grpSpPr>
        <a:xfrm>
          <a:off x="0" y="0"/>
          <a:ext cx="0" cy="0"/>
          <a:chOff x="0" y="0"/>
          <a:chExt cx="0" cy="0"/>
        </a:xfrm>
      </p:grpSpPr>
      <p:sp>
        <p:nvSpPr>
          <p:cNvPr id="87" name="Google Shape;87;p17"/>
          <p:cNvSpPr/>
          <p:nvPr/>
        </p:nvSpPr>
        <p:spPr>
          <a:xfrm rot="1905924">
            <a:off x="6866980" y="790963"/>
            <a:ext cx="2118181" cy="858573"/>
          </a:xfrm>
          <a:prstGeom prst="cloudCallout">
            <a:avLst>
              <a:gd fmla="val -11802" name="adj1"/>
              <a:gd fmla="val 101456"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7"/>
          <p:cNvSpPr txBox="1"/>
          <p:nvPr/>
        </p:nvSpPr>
        <p:spPr>
          <a:xfrm rot="1919525">
            <a:off x="7103306" y="925532"/>
            <a:ext cx="1780288" cy="514682"/>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100">
                <a:latin typeface="Caveat"/>
                <a:ea typeface="Caveat"/>
                <a:cs typeface="Caveat"/>
                <a:sym typeface="Caveat"/>
              </a:rPr>
              <a:t>What can I do??</a:t>
            </a:r>
            <a:endParaRPr b="1" sz="2100">
              <a:latin typeface="Caveat"/>
              <a:ea typeface="Caveat"/>
              <a:cs typeface="Caveat"/>
              <a:sym typeface="Caveat"/>
            </a:endParaRPr>
          </a:p>
        </p:txBody>
      </p:sp>
      <p:sp>
        <p:nvSpPr>
          <p:cNvPr id="89" name="Google Shape;89;p17"/>
          <p:cNvSpPr/>
          <p:nvPr/>
        </p:nvSpPr>
        <p:spPr>
          <a:xfrm>
            <a:off x="3208311" y="1872875"/>
            <a:ext cx="1235400" cy="1610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7"/>
          <p:cNvSpPr/>
          <p:nvPr/>
        </p:nvSpPr>
        <p:spPr>
          <a:xfrm>
            <a:off x="4328125" y="493025"/>
            <a:ext cx="1782600" cy="1904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7"/>
          <p:cNvSpPr/>
          <p:nvPr/>
        </p:nvSpPr>
        <p:spPr>
          <a:xfrm>
            <a:off x="1103925" y="1419300"/>
            <a:ext cx="1067400" cy="1610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2" name="Google Shape;92;p17"/>
          <p:cNvPicPr preferRelativeResize="0"/>
          <p:nvPr/>
        </p:nvPicPr>
        <p:blipFill>
          <a:blip r:embed="rId4">
            <a:alphaModFix/>
          </a:blip>
          <a:stretch>
            <a:fillRect/>
          </a:stretch>
        </p:blipFill>
        <p:spPr>
          <a:xfrm>
            <a:off x="4443700" y="493025"/>
            <a:ext cx="1709700" cy="1709700"/>
          </a:xfrm>
          <a:prstGeom prst="rect">
            <a:avLst/>
          </a:prstGeom>
          <a:noFill/>
          <a:ln>
            <a:noFill/>
          </a:ln>
        </p:spPr>
      </p:pic>
      <p:pic>
        <p:nvPicPr>
          <p:cNvPr id="93" name="Google Shape;93;p17"/>
          <p:cNvPicPr preferRelativeResize="0"/>
          <p:nvPr/>
        </p:nvPicPr>
        <p:blipFill>
          <a:blip r:embed="rId5">
            <a:alphaModFix/>
          </a:blip>
          <a:stretch>
            <a:fillRect/>
          </a:stretch>
        </p:blipFill>
        <p:spPr>
          <a:xfrm>
            <a:off x="2862300" y="1716900"/>
            <a:ext cx="1709700" cy="1709700"/>
          </a:xfrm>
          <a:prstGeom prst="rect">
            <a:avLst/>
          </a:prstGeom>
          <a:noFill/>
          <a:ln>
            <a:noFill/>
          </a:ln>
        </p:spPr>
      </p:pic>
      <p:pic>
        <p:nvPicPr>
          <p:cNvPr id="94" name="Google Shape;94;p17"/>
          <p:cNvPicPr preferRelativeResize="0"/>
          <p:nvPr/>
        </p:nvPicPr>
        <p:blipFill>
          <a:blip r:embed="rId6">
            <a:alphaModFix/>
          </a:blip>
          <a:stretch>
            <a:fillRect/>
          </a:stretch>
        </p:blipFill>
        <p:spPr>
          <a:xfrm>
            <a:off x="2171325" y="186075"/>
            <a:ext cx="1467950" cy="1467950"/>
          </a:xfrm>
          <a:prstGeom prst="rect">
            <a:avLst/>
          </a:prstGeom>
          <a:noFill/>
          <a:ln>
            <a:noFill/>
          </a:ln>
        </p:spPr>
      </p:pic>
      <p:pic>
        <p:nvPicPr>
          <p:cNvPr id="95" name="Google Shape;95;p17"/>
          <p:cNvPicPr preferRelativeResize="0"/>
          <p:nvPr/>
        </p:nvPicPr>
        <p:blipFill>
          <a:blip r:embed="rId7">
            <a:alphaModFix/>
          </a:blip>
          <a:stretch>
            <a:fillRect/>
          </a:stretch>
        </p:blipFill>
        <p:spPr>
          <a:xfrm>
            <a:off x="906575" y="1319700"/>
            <a:ext cx="1392375" cy="1809300"/>
          </a:xfrm>
          <a:prstGeom prst="rect">
            <a:avLst/>
          </a:prstGeom>
          <a:noFill/>
          <a:ln>
            <a:noFill/>
          </a:ln>
        </p:spPr>
      </p:pic>
      <p:pic>
        <p:nvPicPr>
          <p:cNvPr id="96" name="Google Shape;96;p17"/>
          <p:cNvPicPr preferRelativeResize="0"/>
          <p:nvPr/>
        </p:nvPicPr>
        <p:blipFill>
          <a:blip r:embed="rId8">
            <a:alphaModFix/>
          </a:blip>
          <a:stretch>
            <a:fillRect/>
          </a:stretch>
        </p:blipFill>
        <p:spPr>
          <a:xfrm>
            <a:off x="5664675" y="1654025"/>
            <a:ext cx="3326925" cy="33269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0" name="Shape 100"/>
        <p:cNvGrpSpPr/>
        <p:nvPr/>
      </p:nvGrpSpPr>
      <p:grpSpPr>
        <a:xfrm>
          <a:off x="0" y="0"/>
          <a:ext cx="0" cy="0"/>
          <a:chOff x="0" y="0"/>
          <a:chExt cx="0" cy="0"/>
        </a:xfrm>
      </p:grpSpPr>
      <p:pic>
        <p:nvPicPr>
          <p:cNvPr id="101" name="Google Shape;101;p18">
            <a:hlinkClick r:id="rId4"/>
          </p:cNvPr>
          <p:cNvPicPr preferRelativeResize="0"/>
          <p:nvPr/>
        </p:nvPicPr>
        <p:blipFill>
          <a:blip r:embed="rId5">
            <a:alphaModFix/>
          </a:blip>
          <a:stretch>
            <a:fillRect/>
          </a:stretch>
        </p:blipFill>
        <p:spPr>
          <a:xfrm>
            <a:off x="4646975" y="1111988"/>
            <a:ext cx="1779972" cy="1164673"/>
          </a:xfrm>
          <a:prstGeom prst="rect">
            <a:avLst/>
          </a:prstGeom>
          <a:noFill/>
          <a:ln cap="flat" cmpd="sng" w="28575">
            <a:solidFill>
              <a:srgbClr val="EFEFEF"/>
            </a:solidFill>
            <a:prstDash val="solid"/>
            <a:round/>
            <a:headEnd len="sm" w="sm" type="none"/>
            <a:tailEnd len="sm" w="sm" type="none"/>
          </a:ln>
        </p:spPr>
      </p:pic>
      <p:pic>
        <p:nvPicPr>
          <p:cNvPr id="102" name="Google Shape;102;p18">
            <a:hlinkClick r:id="rId6"/>
          </p:cNvPr>
          <p:cNvPicPr preferRelativeResize="0"/>
          <p:nvPr/>
        </p:nvPicPr>
        <p:blipFill>
          <a:blip r:embed="rId7">
            <a:alphaModFix/>
          </a:blip>
          <a:stretch>
            <a:fillRect/>
          </a:stretch>
        </p:blipFill>
        <p:spPr>
          <a:xfrm>
            <a:off x="7158019" y="983163"/>
            <a:ext cx="1246775" cy="1246775"/>
          </a:xfrm>
          <a:prstGeom prst="rect">
            <a:avLst/>
          </a:prstGeom>
          <a:noFill/>
          <a:ln>
            <a:noFill/>
          </a:ln>
        </p:spPr>
      </p:pic>
      <p:pic>
        <p:nvPicPr>
          <p:cNvPr id="103" name="Google Shape;103;p18">
            <a:hlinkClick r:id="rId8"/>
          </p:cNvPr>
          <p:cNvPicPr preferRelativeResize="0"/>
          <p:nvPr/>
        </p:nvPicPr>
        <p:blipFill>
          <a:blip r:embed="rId9">
            <a:alphaModFix/>
          </a:blip>
          <a:stretch>
            <a:fillRect/>
          </a:stretch>
        </p:blipFill>
        <p:spPr>
          <a:xfrm>
            <a:off x="6173225" y="2482750"/>
            <a:ext cx="1181739" cy="1246775"/>
          </a:xfrm>
          <a:prstGeom prst="rect">
            <a:avLst/>
          </a:prstGeom>
          <a:noFill/>
          <a:ln>
            <a:noFill/>
          </a:ln>
        </p:spPr>
      </p:pic>
      <p:pic>
        <p:nvPicPr>
          <p:cNvPr id="104" name="Google Shape;104;p18">
            <a:hlinkClick r:id="rId10"/>
          </p:cNvPr>
          <p:cNvPicPr preferRelativeResize="0"/>
          <p:nvPr/>
        </p:nvPicPr>
        <p:blipFill>
          <a:blip r:embed="rId11">
            <a:alphaModFix/>
          </a:blip>
          <a:stretch>
            <a:fillRect/>
          </a:stretch>
        </p:blipFill>
        <p:spPr>
          <a:xfrm>
            <a:off x="8279644" y="2320403"/>
            <a:ext cx="740758" cy="935276"/>
          </a:xfrm>
          <a:prstGeom prst="rect">
            <a:avLst/>
          </a:prstGeom>
          <a:noFill/>
          <a:ln cap="flat" cmpd="sng" w="38100">
            <a:solidFill>
              <a:srgbClr val="000000"/>
            </a:solidFill>
            <a:prstDash val="solid"/>
            <a:round/>
            <a:headEnd len="sm" w="sm" type="none"/>
            <a:tailEnd len="sm" w="sm" type="none"/>
          </a:ln>
        </p:spPr>
      </p:pic>
      <p:sp>
        <p:nvSpPr>
          <p:cNvPr id="105" name="Google Shape;105;p18"/>
          <p:cNvSpPr/>
          <p:nvPr/>
        </p:nvSpPr>
        <p:spPr>
          <a:xfrm>
            <a:off x="2419350" y="2014225"/>
            <a:ext cx="2724600" cy="2991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6" name="Google Shape;106;p18"/>
          <p:cNvPicPr preferRelativeResize="0"/>
          <p:nvPr/>
        </p:nvPicPr>
        <p:blipFill>
          <a:blip r:embed="rId12">
            <a:alphaModFix/>
          </a:blip>
          <a:stretch>
            <a:fillRect/>
          </a:stretch>
        </p:blipFill>
        <p:spPr>
          <a:xfrm>
            <a:off x="2257250" y="1933075"/>
            <a:ext cx="2991300" cy="2991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0" name="Shape 110"/>
        <p:cNvGrpSpPr/>
        <p:nvPr/>
      </p:nvGrpSpPr>
      <p:grpSpPr>
        <a:xfrm>
          <a:off x="0" y="0"/>
          <a:ext cx="0" cy="0"/>
          <a:chOff x="0" y="0"/>
          <a:chExt cx="0" cy="0"/>
        </a:xfrm>
      </p:grpSpPr>
      <p:sp>
        <p:nvSpPr>
          <p:cNvPr id="111" name="Google Shape;111;p19"/>
          <p:cNvSpPr/>
          <p:nvPr/>
        </p:nvSpPr>
        <p:spPr>
          <a:xfrm>
            <a:off x="7098525" y="713800"/>
            <a:ext cx="1975200" cy="1115400"/>
          </a:xfrm>
          <a:prstGeom prst="wedgeRectCallout">
            <a:avLst>
              <a:gd fmla="val -36908" name="adj1"/>
              <a:gd fmla="val 92339"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9"/>
          <p:cNvSpPr txBox="1"/>
          <p:nvPr/>
        </p:nvSpPr>
        <p:spPr>
          <a:xfrm>
            <a:off x="7144425" y="794175"/>
            <a:ext cx="1919100" cy="100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Oswald"/>
                <a:ea typeface="Oswald"/>
                <a:cs typeface="Oswald"/>
                <a:sym typeface="Oswald"/>
              </a:rPr>
              <a:t>What can I do to get back to the green zone?</a:t>
            </a:r>
            <a:endParaRPr sz="1800">
              <a:latin typeface="Oswald"/>
              <a:ea typeface="Oswald"/>
              <a:cs typeface="Oswald"/>
              <a:sym typeface="Oswald"/>
            </a:endParaRPr>
          </a:p>
        </p:txBody>
      </p:sp>
      <p:sp>
        <p:nvSpPr>
          <p:cNvPr id="113" name="Google Shape;113;p19"/>
          <p:cNvSpPr/>
          <p:nvPr/>
        </p:nvSpPr>
        <p:spPr>
          <a:xfrm>
            <a:off x="1625525" y="279000"/>
            <a:ext cx="1492200" cy="1550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9"/>
          <p:cNvSpPr/>
          <p:nvPr/>
        </p:nvSpPr>
        <p:spPr>
          <a:xfrm>
            <a:off x="3602875" y="351800"/>
            <a:ext cx="1613400" cy="1055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9"/>
          <p:cNvSpPr/>
          <p:nvPr/>
        </p:nvSpPr>
        <p:spPr>
          <a:xfrm>
            <a:off x="4371625" y="1407200"/>
            <a:ext cx="1220700" cy="1285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9"/>
          <p:cNvSpPr/>
          <p:nvPr/>
        </p:nvSpPr>
        <p:spPr>
          <a:xfrm>
            <a:off x="2790100" y="2122900"/>
            <a:ext cx="1370700" cy="1346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9"/>
          <p:cNvSpPr/>
          <p:nvPr/>
        </p:nvSpPr>
        <p:spPr>
          <a:xfrm>
            <a:off x="661875" y="1819625"/>
            <a:ext cx="1613400" cy="1550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8" name="Google Shape;118;p19"/>
          <p:cNvPicPr preferRelativeResize="0"/>
          <p:nvPr/>
        </p:nvPicPr>
        <p:blipFill>
          <a:blip r:embed="rId4">
            <a:alphaModFix/>
          </a:blip>
          <a:stretch>
            <a:fillRect/>
          </a:stretch>
        </p:blipFill>
        <p:spPr>
          <a:xfrm>
            <a:off x="1564925" y="247350"/>
            <a:ext cx="1613400" cy="1613400"/>
          </a:xfrm>
          <a:prstGeom prst="rect">
            <a:avLst/>
          </a:prstGeom>
          <a:noFill/>
          <a:ln>
            <a:noFill/>
          </a:ln>
        </p:spPr>
      </p:pic>
      <p:pic>
        <p:nvPicPr>
          <p:cNvPr id="119" name="Google Shape;119;p19"/>
          <p:cNvPicPr preferRelativeResize="0"/>
          <p:nvPr/>
        </p:nvPicPr>
        <p:blipFill>
          <a:blip r:embed="rId5">
            <a:alphaModFix/>
          </a:blip>
          <a:stretch>
            <a:fillRect/>
          </a:stretch>
        </p:blipFill>
        <p:spPr>
          <a:xfrm>
            <a:off x="3602875" y="-142900"/>
            <a:ext cx="1550100" cy="1550100"/>
          </a:xfrm>
          <a:prstGeom prst="rect">
            <a:avLst/>
          </a:prstGeom>
          <a:noFill/>
          <a:ln>
            <a:noFill/>
          </a:ln>
        </p:spPr>
      </p:pic>
      <p:pic>
        <p:nvPicPr>
          <p:cNvPr id="120" name="Google Shape;120;p19"/>
          <p:cNvPicPr preferRelativeResize="0"/>
          <p:nvPr/>
        </p:nvPicPr>
        <p:blipFill>
          <a:blip r:embed="rId6">
            <a:alphaModFix/>
          </a:blip>
          <a:stretch>
            <a:fillRect/>
          </a:stretch>
        </p:blipFill>
        <p:spPr>
          <a:xfrm>
            <a:off x="4339375" y="1407200"/>
            <a:ext cx="1285200" cy="1285200"/>
          </a:xfrm>
          <a:prstGeom prst="rect">
            <a:avLst/>
          </a:prstGeom>
          <a:noFill/>
          <a:ln>
            <a:noFill/>
          </a:ln>
        </p:spPr>
      </p:pic>
      <p:pic>
        <p:nvPicPr>
          <p:cNvPr id="121" name="Google Shape;121;p19"/>
          <p:cNvPicPr preferRelativeResize="0"/>
          <p:nvPr/>
        </p:nvPicPr>
        <p:blipFill>
          <a:blip r:embed="rId7">
            <a:alphaModFix/>
          </a:blip>
          <a:stretch>
            <a:fillRect/>
          </a:stretch>
        </p:blipFill>
        <p:spPr>
          <a:xfrm>
            <a:off x="2626325" y="1860750"/>
            <a:ext cx="1698250" cy="1698250"/>
          </a:xfrm>
          <a:prstGeom prst="rect">
            <a:avLst/>
          </a:prstGeom>
          <a:noFill/>
          <a:ln>
            <a:noFill/>
          </a:ln>
        </p:spPr>
      </p:pic>
      <p:pic>
        <p:nvPicPr>
          <p:cNvPr id="122" name="Google Shape;122;p19"/>
          <p:cNvPicPr preferRelativeResize="0"/>
          <p:nvPr/>
        </p:nvPicPr>
        <p:blipFill>
          <a:blip r:embed="rId8">
            <a:alphaModFix/>
          </a:blip>
          <a:stretch>
            <a:fillRect/>
          </a:stretch>
        </p:blipFill>
        <p:spPr>
          <a:xfrm>
            <a:off x="825975" y="1952075"/>
            <a:ext cx="1285200" cy="1285200"/>
          </a:xfrm>
          <a:prstGeom prst="rect">
            <a:avLst/>
          </a:prstGeom>
          <a:noFill/>
          <a:ln>
            <a:noFill/>
          </a:ln>
        </p:spPr>
      </p:pic>
      <p:pic>
        <p:nvPicPr>
          <p:cNvPr id="123" name="Google Shape;123;p19"/>
          <p:cNvPicPr preferRelativeResize="0"/>
          <p:nvPr/>
        </p:nvPicPr>
        <p:blipFill>
          <a:blip r:embed="rId9">
            <a:alphaModFix/>
          </a:blip>
          <a:stretch>
            <a:fillRect/>
          </a:stretch>
        </p:blipFill>
        <p:spPr>
          <a:xfrm>
            <a:off x="5639375" y="1510000"/>
            <a:ext cx="3633500" cy="363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7" name="Shape 127"/>
        <p:cNvGrpSpPr/>
        <p:nvPr/>
      </p:nvGrpSpPr>
      <p:grpSpPr>
        <a:xfrm>
          <a:off x="0" y="0"/>
          <a:ext cx="0" cy="0"/>
          <a:chOff x="0" y="0"/>
          <a:chExt cx="0" cy="0"/>
        </a:xfrm>
      </p:grpSpPr>
      <p:pic>
        <p:nvPicPr>
          <p:cNvPr id="128" name="Google Shape;128;p20">
            <a:hlinkClick r:id="rId4"/>
          </p:cNvPr>
          <p:cNvPicPr preferRelativeResize="0"/>
          <p:nvPr/>
        </p:nvPicPr>
        <p:blipFill>
          <a:blip r:embed="rId5">
            <a:alphaModFix/>
          </a:blip>
          <a:stretch>
            <a:fillRect/>
          </a:stretch>
        </p:blipFill>
        <p:spPr>
          <a:xfrm>
            <a:off x="271948" y="1010975"/>
            <a:ext cx="1595175" cy="1105375"/>
          </a:xfrm>
          <a:prstGeom prst="rect">
            <a:avLst/>
          </a:prstGeom>
          <a:noFill/>
          <a:ln cap="flat" cmpd="sng" w="28575">
            <a:solidFill>
              <a:srgbClr val="000000"/>
            </a:solidFill>
            <a:prstDash val="solid"/>
            <a:round/>
            <a:headEnd len="sm" w="sm" type="none"/>
            <a:tailEnd len="sm" w="sm" type="none"/>
          </a:ln>
        </p:spPr>
      </p:pic>
      <p:pic>
        <p:nvPicPr>
          <p:cNvPr descr="This exercise teaches how to gain control of your stressful energy when it becomes to hard to handle.&#10;&#10;This video comes from GoNoodle’s Flow channel. Flow gets kids to relax, think positive, and flow with mindfulness exercises. &#10;&#10;&#10;Create a free account on GoNoodle.com now and find hundreds of ways to move! -- http://goo.gl/3h3tKp&#10;&#10;Have you subscribed to the GoNoodle YouTube channel? What are you waiting for!? Subscribe today for exclusive content! -- http://goo.gl/FkLrzy&#10;&#10;About GoNoodle&#10;GoNoodle gets kids moving to be their strongest, bravest, silliest, smartest, bestest selves. Over 10 million kids each month are dancing, stretching, running, jumping, deep breathing, and wiggling with GoNoodle at GoNoodle.com -- http://goo.gl/3h3tKp" id="129" name="Google Shape;129;p20" title="Bring It Down - Flow | GoNoodle">
            <a:hlinkClick r:id="rId6"/>
          </p:cNvPr>
          <p:cNvPicPr preferRelativeResize="0"/>
          <p:nvPr/>
        </p:nvPicPr>
        <p:blipFill>
          <a:blip r:embed="rId7">
            <a:alphaModFix/>
          </a:blip>
          <a:stretch>
            <a:fillRect/>
          </a:stretch>
        </p:blipFill>
        <p:spPr>
          <a:xfrm>
            <a:off x="72150" y="2307275"/>
            <a:ext cx="2028376" cy="1255425"/>
          </a:xfrm>
          <a:prstGeom prst="rect">
            <a:avLst/>
          </a:prstGeom>
          <a:noFill/>
          <a:ln cap="flat" cmpd="sng" w="28575">
            <a:solidFill>
              <a:srgbClr val="000000"/>
            </a:solidFill>
            <a:prstDash val="solid"/>
            <a:round/>
            <a:headEnd len="sm" w="sm" type="none"/>
            <a:tailEnd len="sm" w="sm" type="none"/>
          </a:ln>
        </p:spPr>
      </p:pic>
      <p:pic>
        <p:nvPicPr>
          <p:cNvPr descr="Learn to grow strength and confidence from inside yourself with this stretching exercise.&#10;&#10;This video comes from GoNoodle’s Flow channel. Flow gets kids to relax, think positive, and flow with mindfulness exercises. &#10;&#10;&#10;Create a free account on GoNoodle.com now and find hundreds of ways to move! -- http://goo.gl/3h3tKp&#10;&#10;Have you subscribed to the GoNoodle YouTube channel? What are you waiting for!? Subscribe today for exclusive content! -- http://goo.gl/FkLrzy&#10;&#10;About GoNoodle&#10;GoNoodle gets kids moving to be their strongest, bravest, silliest, smartest, bestest selves. Over 10 million kids each month are dancing, stretching, running, jumping, deep breathing, and wiggling with GoNoodle at GoNoodle.com -- http://goo.gl/3h3tKp" id="130" name="Google Shape;130;p20" title="Victorious - Flow | GoNoodle">
            <a:hlinkClick r:id="rId8"/>
          </p:cNvPr>
          <p:cNvPicPr preferRelativeResize="0"/>
          <p:nvPr/>
        </p:nvPicPr>
        <p:blipFill>
          <a:blip r:embed="rId9">
            <a:alphaModFix/>
          </a:blip>
          <a:stretch>
            <a:fillRect/>
          </a:stretch>
        </p:blipFill>
        <p:spPr>
          <a:xfrm>
            <a:off x="6818744" y="934524"/>
            <a:ext cx="1780724" cy="1335550"/>
          </a:xfrm>
          <a:prstGeom prst="rect">
            <a:avLst/>
          </a:prstGeom>
          <a:noFill/>
          <a:ln cap="flat" cmpd="sng" w="38100">
            <a:solidFill>
              <a:srgbClr val="000000"/>
            </a:solidFill>
            <a:prstDash val="solid"/>
            <a:round/>
            <a:headEnd len="sm" w="sm" type="none"/>
            <a:tailEnd len="sm" w="sm" type="none"/>
          </a:ln>
        </p:spPr>
      </p:pic>
      <p:pic>
        <p:nvPicPr>
          <p:cNvPr id="131" name="Google Shape;131;p20">
            <a:hlinkClick r:id="rId10"/>
          </p:cNvPr>
          <p:cNvPicPr preferRelativeResize="0"/>
          <p:nvPr/>
        </p:nvPicPr>
        <p:blipFill>
          <a:blip r:embed="rId11">
            <a:alphaModFix/>
          </a:blip>
          <a:stretch>
            <a:fillRect/>
          </a:stretch>
        </p:blipFill>
        <p:spPr>
          <a:xfrm>
            <a:off x="5224325" y="2489350"/>
            <a:ext cx="1379000" cy="1784175"/>
          </a:xfrm>
          <a:prstGeom prst="rect">
            <a:avLst/>
          </a:prstGeom>
          <a:noFill/>
          <a:ln>
            <a:noFill/>
          </a:ln>
        </p:spPr>
      </p:pic>
      <p:pic>
        <p:nvPicPr>
          <p:cNvPr id="132" name="Google Shape;132;p20">
            <a:hlinkClick r:id="rId12"/>
          </p:cNvPr>
          <p:cNvPicPr preferRelativeResize="0"/>
          <p:nvPr/>
        </p:nvPicPr>
        <p:blipFill>
          <a:blip r:embed="rId13">
            <a:alphaModFix/>
          </a:blip>
          <a:stretch>
            <a:fillRect/>
          </a:stretch>
        </p:blipFill>
        <p:spPr>
          <a:xfrm flipH="1" rot="410401">
            <a:off x="1260035" y="3950401"/>
            <a:ext cx="776930" cy="1113870"/>
          </a:xfrm>
          <a:prstGeom prst="rect">
            <a:avLst/>
          </a:prstGeom>
          <a:noFill/>
          <a:ln>
            <a:noFill/>
          </a:ln>
        </p:spPr>
      </p:pic>
      <p:pic>
        <p:nvPicPr>
          <p:cNvPr id="133" name="Google Shape;133;p20">
            <a:hlinkClick r:id="rId14"/>
          </p:cNvPr>
          <p:cNvPicPr preferRelativeResize="0"/>
          <p:nvPr/>
        </p:nvPicPr>
        <p:blipFill>
          <a:blip r:embed="rId15">
            <a:alphaModFix/>
          </a:blip>
          <a:stretch>
            <a:fillRect/>
          </a:stretch>
        </p:blipFill>
        <p:spPr>
          <a:xfrm>
            <a:off x="8001612" y="2457463"/>
            <a:ext cx="961850" cy="1201125"/>
          </a:xfrm>
          <a:prstGeom prst="rect">
            <a:avLst/>
          </a:prstGeom>
          <a:noFill/>
          <a:ln cap="flat" cmpd="sng" w="9525">
            <a:solidFill>
              <a:srgbClr val="B7B7B7"/>
            </a:solidFill>
            <a:prstDash val="solid"/>
            <a:round/>
            <a:headEnd len="sm" w="sm" type="none"/>
            <a:tailEnd len="sm" w="sm" type="none"/>
          </a:ln>
        </p:spPr>
      </p:pic>
      <p:pic>
        <p:nvPicPr>
          <p:cNvPr id="134" name="Google Shape;134;p20">
            <a:hlinkClick r:id="rId16"/>
          </p:cNvPr>
          <p:cNvPicPr preferRelativeResize="0"/>
          <p:nvPr/>
        </p:nvPicPr>
        <p:blipFill>
          <a:blip r:embed="rId17">
            <a:alphaModFix/>
          </a:blip>
          <a:stretch>
            <a:fillRect/>
          </a:stretch>
        </p:blipFill>
        <p:spPr>
          <a:xfrm>
            <a:off x="6833705" y="2571753"/>
            <a:ext cx="607838" cy="972547"/>
          </a:xfrm>
          <a:prstGeom prst="rect">
            <a:avLst/>
          </a:prstGeom>
          <a:noFill/>
          <a:ln>
            <a:noFill/>
          </a:ln>
        </p:spPr>
      </p:pic>
      <p:pic>
        <p:nvPicPr>
          <p:cNvPr id="135" name="Google Shape;135;p20"/>
          <p:cNvPicPr preferRelativeResize="0"/>
          <p:nvPr/>
        </p:nvPicPr>
        <p:blipFill rotWithShape="1">
          <a:blip r:embed="rId18">
            <a:alphaModFix/>
          </a:blip>
          <a:srcRect b="70373" l="8848" r="9525" t="0"/>
          <a:stretch/>
        </p:blipFill>
        <p:spPr>
          <a:xfrm>
            <a:off x="6712320" y="3157300"/>
            <a:ext cx="850600" cy="562200"/>
          </a:xfrm>
          <a:prstGeom prst="rect">
            <a:avLst/>
          </a:prstGeom>
          <a:noFill/>
          <a:ln>
            <a:noFill/>
          </a:ln>
        </p:spPr>
      </p:pic>
      <p:pic>
        <p:nvPicPr>
          <p:cNvPr id="136" name="Google Shape;136;p20">
            <a:hlinkClick r:id="rId19"/>
          </p:cNvPr>
          <p:cNvPicPr preferRelativeResize="0"/>
          <p:nvPr/>
        </p:nvPicPr>
        <p:blipFill>
          <a:blip r:embed="rId20">
            <a:alphaModFix/>
          </a:blip>
          <a:stretch>
            <a:fillRect/>
          </a:stretch>
        </p:blipFill>
        <p:spPr>
          <a:xfrm flipH="1">
            <a:off x="7394298" y="3692612"/>
            <a:ext cx="1629428" cy="1629451"/>
          </a:xfrm>
          <a:prstGeom prst="rect">
            <a:avLst/>
          </a:prstGeom>
          <a:noFill/>
          <a:ln>
            <a:noFill/>
          </a:ln>
        </p:spPr>
      </p:pic>
      <p:sp>
        <p:nvSpPr>
          <p:cNvPr id="137" name="Google Shape;137;p20"/>
          <p:cNvSpPr/>
          <p:nvPr/>
        </p:nvSpPr>
        <p:spPr>
          <a:xfrm>
            <a:off x="1989175" y="1661925"/>
            <a:ext cx="1513800" cy="3142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0"/>
          <p:cNvSpPr/>
          <p:nvPr/>
        </p:nvSpPr>
        <p:spPr>
          <a:xfrm>
            <a:off x="3166175" y="2062250"/>
            <a:ext cx="737400" cy="7644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9" name="Google Shape;139;p20"/>
          <p:cNvPicPr preferRelativeResize="0"/>
          <p:nvPr/>
        </p:nvPicPr>
        <p:blipFill>
          <a:blip r:embed="rId21">
            <a:alphaModFix/>
          </a:blip>
          <a:stretch>
            <a:fillRect/>
          </a:stretch>
        </p:blipFill>
        <p:spPr>
          <a:xfrm>
            <a:off x="1160475" y="1263426"/>
            <a:ext cx="2743100" cy="34905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3" name="Shape 143"/>
        <p:cNvGrpSpPr/>
        <p:nvPr/>
      </p:nvGrpSpPr>
      <p:grpSpPr>
        <a:xfrm>
          <a:off x="0" y="0"/>
          <a:ext cx="0" cy="0"/>
          <a:chOff x="0" y="0"/>
          <a:chExt cx="0" cy="0"/>
        </a:xfrm>
      </p:grpSpPr>
      <p:sp>
        <p:nvSpPr>
          <p:cNvPr id="144" name="Google Shape;144;p21"/>
          <p:cNvSpPr/>
          <p:nvPr/>
        </p:nvSpPr>
        <p:spPr>
          <a:xfrm>
            <a:off x="6370700" y="643450"/>
            <a:ext cx="2441700" cy="854100"/>
          </a:xfrm>
          <a:prstGeom prst="wedgeRoundRectCallout">
            <a:avLst>
              <a:gd fmla="val -20833" name="adj1"/>
              <a:gd fmla="val 62500"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1"/>
          <p:cNvSpPr txBox="1"/>
          <p:nvPr/>
        </p:nvSpPr>
        <p:spPr>
          <a:xfrm>
            <a:off x="6456050" y="643450"/>
            <a:ext cx="2271000" cy="76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Impact"/>
                <a:ea typeface="Impact"/>
                <a:cs typeface="Impact"/>
                <a:sym typeface="Impact"/>
              </a:rPr>
              <a:t>I need help, what can I do?</a:t>
            </a:r>
            <a:endParaRPr sz="2400">
              <a:latin typeface="Impact"/>
              <a:ea typeface="Impact"/>
              <a:cs typeface="Impact"/>
              <a:sym typeface="Impact"/>
            </a:endParaRPr>
          </a:p>
        </p:txBody>
      </p:sp>
      <p:sp>
        <p:nvSpPr>
          <p:cNvPr id="146" name="Google Shape;146;p21"/>
          <p:cNvSpPr/>
          <p:nvPr/>
        </p:nvSpPr>
        <p:spPr>
          <a:xfrm>
            <a:off x="642950" y="485225"/>
            <a:ext cx="1055400" cy="1468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1"/>
          <p:cNvSpPr/>
          <p:nvPr/>
        </p:nvSpPr>
        <p:spPr>
          <a:xfrm>
            <a:off x="1831775" y="1734725"/>
            <a:ext cx="1479900" cy="1468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1"/>
          <p:cNvSpPr/>
          <p:nvPr/>
        </p:nvSpPr>
        <p:spPr>
          <a:xfrm>
            <a:off x="4115250" y="727850"/>
            <a:ext cx="1479900" cy="1705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1"/>
          <p:cNvSpPr/>
          <p:nvPr/>
        </p:nvSpPr>
        <p:spPr>
          <a:xfrm>
            <a:off x="2802225" y="339675"/>
            <a:ext cx="1055400" cy="1276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0" name="Google Shape;150;p21"/>
          <p:cNvPicPr preferRelativeResize="0"/>
          <p:nvPr/>
        </p:nvPicPr>
        <p:blipFill>
          <a:blip r:embed="rId4">
            <a:alphaModFix/>
          </a:blip>
          <a:stretch>
            <a:fillRect/>
          </a:stretch>
        </p:blipFill>
        <p:spPr>
          <a:xfrm>
            <a:off x="2408812" y="56800"/>
            <a:ext cx="1842238" cy="1842238"/>
          </a:xfrm>
          <a:prstGeom prst="rect">
            <a:avLst/>
          </a:prstGeom>
          <a:noFill/>
          <a:ln>
            <a:noFill/>
          </a:ln>
        </p:spPr>
      </p:pic>
      <p:pic>
        <p:nvPicPr>
          <p:cNvPr id="151" name="Google Shape;151;p21"/>
          <p:cNvPicPr preferRelativeResize="0"/>
          <p:nvPr/>
        </p:nvPicPr>
        <p:blipFill>
          <a:blip r:embed="rId5">
            <a:alphaModFix/>
          </a:blip>
          <a:stretch>
            <a:fillRect/>
          </a:stretch>
        </p:blipFill>
        <p:spPr>
          <a:xfrm>
            <a:off x="249537" y="243025"/>
            <a:ext cx="1842238" cy="1842238"/>
          </a:xfrm>
          <a:prstGeom prst="rect">
            <a:avLst/>
          </a:prstGeom>
          <a:noFill/>
          <a:ln>
            <a:noFill/>
          </a:ln>
        </p:spPr>
      </p:pic>
      <p:pic>
        <p:nvPicPr>
          <p:cNvPr id="152" name="Google Shape;152;p21"/>
          <p:cNvPicPr preferRelativeResize="0"/>
          <p:nvPr/>
        </p:nvPicPr>
        <p:blipFill>
          <a:blip r:embed="rId6">
            <a:alphaModFix/>
          </a:blip>
          <a:stretch>
            <a:fillRect/>
          </a:stretch>
        </p:blipFill>
        <p:spPr>
          <a:xfrm>
            <a:off x="3976425" y="659325"/>
            <a:ext cx="1842238" cy="1842238"/>
          </a:xfrm>
          <a:prstGeom prst="rect">
            <a:avLst/>
          </a:prstGeom>
          <a:noFill/>
          <a:ln>
            <a:noFill/>
          </a:ln>
        </p:spPr>
      </p:pic>
      <p:pic>
        <p:nvPicPr>
          <p:cNvPr id="153" name="Google Shape;153;p21"/>
          <p:cNvPicPr preferRelativeResize="0"/>
          <p:nvPr/>
        </p:nvPicPr>
        <p:blipFill>
          <a:blip r:embed="rId7">
            <a:alphaModFix/>
          </a:blip>
          <a:stretch>
            <a:fillRect/>
          </a:stretch>
        </p:blipFill>
        <p:spPr>
          <a:xfrm>
            <a:off x="1698350" y="1594274"/>
            <a:ext cx="1842250" cy="1842250"/>
          </a:xfrm>
          <a:prstGeom prst="rect">
            <a:avLst/>
          </a:prstGeom>
          <a:noFill/>
          <a:ln>
            <a:noFill/>
          </a:ln>
        </p:spPr>
      </p:pic>
      <p:pic>
        <p:nvPicPr>
          <p:cNvPr id="154" name="Google Shape;154;p21"/>
          <p:cNvPicPr preferRelativeResize="0"/>
          <p:nvPr/>
        </p:nvPicPr>
        <p:blipFill>
          <a:blip r:embed="rId8">
            <a:alphaModFix/>
          </a:blip>
          <a:stretch>
            <a:fillRect/>
          </a:stretch>
        </p:blipFill>
        <p:spPr>
          <a:xfrm>
            <a:off x="5709225" y="1406950"/>
            <a:ext cx="3282375" cy="37365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