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143500" cx="9144000"/>
  <p:notesSz cx="6858000" cy="9144000"/>
  <p:embeddedFontLst>
    <p:embeddedFont>
      <p:font typeface="Ubuntu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Ubuntu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Ubuntu-regular.fntdata"/><Relationship Id="rId8" Type="http://schemas.openxmlformats.org/officeDocument/2006/relationships/font" Target="fonts/Ubuntu-bold.fntdata"/><Relationship Id="rId10" Type="http://schemas.openxmlformats.org/officeDocument/2006/relationships/font" Target="fonts/Ubuntu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5.png"/><Relationship Id="rId22" Type="http://schemas.openxmlformats.org/officeDocument/2006/relationships/hyperlink" Target="https://www.youtube.com/watch?v=M1CHPnZfFmU" TargetMode="External"/><Relationship Id="rId21" Type="http://schemas.openxmlformats.org/officeDocument/2006/relationships/image" Target="../media/image4.png"/><Relationship Id="rId24" Type="http://schemas.openxmlformats.org/officeDocument/2006/relationships/hyperlink" Target="https://www.lessonsforsel.com/video-resources" TargetMode="External"/><Relationship Id="rId23" Type="http://schemas.openxmlformats.org/officeDocument/2006/relationships/image" Target="../media/image6.gif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2.png"/><Relationship Id="rId9" Type="http://schemas.openxmlformats.org/officeDocument/2006/relationships/image" Target="../media/image8.png"/><Relationship Id="rId26" Type="http://schemas.openxmlformats.org/officeDocument/2006/relationships/image" Target="../media/image13.png"/><Relationship Id="rId25" Type="http://schemas.openxmlformats.org/officeDocument/2006/relationships/image" Target="../media/image7.gif"/><Relationship Id="rId28" Type="http://schemas.openxmlformats.org/officeDocument/2006/relationships/image" Target="../media/image17.png"/><Relationship Id="rId27" Type="http://schemas.openxmlformats.org/officeDocument/2006/relationships/hyperlink" Target="https://intuitivecreativity.typepad.com/expressiveartinspirations/100-art-therapy-exercises.html" TargetMode="External"/><Relationship Id="rId5" Type="http://schemas.openxmlformats.org/officeDocument/2006/relationships/image" Target="../media/image2.png"/><Relationship Id="rId6" Type="http://schemas.openxmlformats.org/officeDocument/2006/relationships/image" Target="../media/image1.png"/><Relationship Id="rId29" Type="http://schemas.openxmlformats.org/officeDocument/2006/relationships/hyperlink" Target="https://www.chclc.org/west" TargetMode="External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31" Type="http://schemas.openxmlformats.org/officeDocument/2006/relationships/image" Target="../media/image14.png"/><Relationship Id="rId30" Type="http://schemas.openxmlformats.org/officeDocument/2006/relationships/image" Target="../media/image15.png"/><Relationship Id="rId11" Type="http://schemas.openxmlformats.org/officeDocument/2006/relationships/image" Target="../media/image16.png"/><Relationship Id="rId33" Type="http://schemas.openxmlformats.org/officeDocument/2006/relationships/image" Target="../media/image19.png"/><Relationship Id="rId10" Type="http://schemas.openxmlformats.org/officeDocument/2006/relationships/image" Target="../media/image26.png"/><Relationship Id="rId32" Type="http://schemas.openxmlformats.org/officeDocument/2006/relationships/hyperlink" Target="https://www.chclc.org/domain/957" TargetMode="External"/><Relationship Id="rId13" Type="http://schemas.openxmlformats.org/officeDocument/2006/relationships/hyperlink" Target="https://www.youtube.com/watch?v=5EXpkVw3fh0" TargetMode="External"/><Relationship Id="rId35" Type="http://schemas.openxmlformats.org/officeDocument/2006/relationships/image" Target="../media/image24.png"/><Relationship Id="rId12" Type="http://schemas.openxmlformats.org/officeDocument/2006/relationships/image" Target="../media/image25.png"/><Relationship Id="rId34" Type="http://schemas.openxmlformats.org/officeDocument/2006/relationships/hyperlink" Target="https://www.chclc.org/Domain/1068" TargetMode="External"/><Relationship Id="rId15" Type="http://schemas.openxmlformats.org/officeDocument/2006/relationships/hyperlink" Target="https://sites.google.com/chclc.org/cherry-hill-high-school-west-g/home/counselor-contact-information?authuser=0" TargetMode="External"/><Relationship Id="rId37" Type="http://schemas.openxmlformats.org/officeDocument/2006/relationships/image" Target="../media/image20.jpg"/><Relationship Id="rId14" Type="http://schemas.openxmlformats.org/officeDocument/2006/relationships/image" Target="../media/image18.png"/><Relationship Id="rId36" Type="http://schemas.openxmlformats.org/officeDocument/2006/relationships/hyperlink" Target="https://wakelet.com/wake/9x86vxY9IrwS36PDO7BMs" TargetMode="External"/><Relationship Id="rId17" Type="http://schemas.openxmlformats.org/officeDocument/2006/relationships/image" Target="../media/image10.jpg"/><Relationship Id="rId39" Type="http://schemas.openxmlformats.org/officeDocument/2006/relationships/image" Target="../media/image23.png"/><Relationship Id="rId16" Type="http://schemas.openxmlformats.org/officeDocument/2006/relationships/hyperlink" Target="https://www.youtube.com/watch?v=d-DoNgtfNcc" TargetMode="External"/><Relationship Id="rId38" Type="http://schemas.openxmlformats.org/officeDocument/2006/relationships/hyperlink" Target="https://wakelet.com/wake/uhhLlr5WSmOMUV5fO-UAr" TargetMode="External"/><Relationship Id="rId19" Type="http://schemas.openxmlformats.org/officeDocument/2006/relationships/image" Target="../media/image9.png"/><Relationship Id="rId1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B4A7D6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04384" y="2776875"/>
            <a:ext cx="2784841" cy="168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9600" y="617425"/>
            <a:ext cx="2422200" cy="168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 rotWithShape="1">
          <a:blip r:embed="rId5">
            <a:alphaModFix/>
          </a:blip>
          <a:srcRect b="22851" l="8105" r="6846" t="5402"/>
          <a:stretch/>
        </p:blipFill>
        <p:spPr>
          <a:xfrm>
            <a:off x="2352375" y="523475"/>
            <a:ext cx="3000312" cy="2031301"/>
          </a:xfrm>
          <a:prstGeom prst="rect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170300" y="2554775"/>
            <a:ext cx="5182850" cy="4403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flipH="1">
            <a:off x="-168037" y="2554775"/>
            <a:ext cx="2124950" cy="2124950"/>
          </a:xfrm>
          <a:prstGeom prst="rect">
            <a:avLst/>
          </a:prstGeom>
          <a:noFill/>
          <a:ln>
            <a:noFill/>
          </a:ln>
          <a:effectLst>
            <a:outerShdw blurRad="142875" rotWithShape="0" algn="bl" dir="5400000" dist="19050">
              <a:srgbClr val="000000">
                <a:alpha val="80000"/>
              </a:srgbClr>
            </a:outerShdw>
          </a:effectLst>
        </p:spPr>
      </p:pic>
      <p:pic>
        <p:nvPicPr>
          <p:cNvPr id="59" name="Google Shape;59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989812" y="2368019"/>
            <a:ext cx="953651" cy="88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68325" y="2916100"/>
            <a:ext cx="1375675" cy="1627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130373" y="940602"/>
            <a:ext cx="476525" cy="552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flipH="1">
            <a:off x="2200513" y="3256966"/>
            <a:ext cx="2036175" cy="1460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6802276" y="2680975"/>
            <a:ext cx="393774" cy="5143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 rotWithShape="1">
          <a:blip r:embed="rId11">
            <a:alphaModFix/>
          </a:blip>
          <a:srcRect b="2875" l="2521" r="1948" t="3456"/>
          <a:stretch/>
        </p:blipFill>
        <p:spPr>
          <a:xfrm flipH="1">
            <a:off x="4232625" y="3535325"/>
            <a:ext cx="2036175" cy="146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3"/>
          </p:cNvPr>
          <p:cNvPicPr preferRelativeResize="0"/>
          <p:nvPr/>
        </p:nvPicPr>
        <p:blipFill rotWithShape="1">
          <a:blip r:embed="rId14">
            <a:alphaModFix/>
          </a:blip>
          <a:srcRect b="17452" l="0" r="0" t="17452"/>
          <a:stretch/>
        </p:blipFill>
        <p:spPr>
          <a:xfrm>
            <a:off x="949038" y="2926666"/>
            <a:ext cx="836150" cy="604934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3"/>
          <p:cNvSpPr txBox="1"/>
          <p:nvPr/>
        </p:nvSpPr>
        <p:spPr>
          <a:xfrm>
            <a:off x="2352375" y="523475"/>
            <a:ext cx="3000300" cy="19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Ubuntu"/>
                <a:ea typeface="Ubuntu"/>
                <a:cs typeface="Ubuntu"/>
                <a:sym typeface="Ubuntu"/>
              </a:rPr>
              <a:t>Welcome to Mrs. Strimel’s </a:t>
            </a:r>
            <a:endParaRPr b="1" i="1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Ubuntu"/>
                <a:ea typeface="Ubuntu"/>
                <a:cs typeface="Ubuntu"/>
                <a:sym typeface="Ubuntu"/>
              </a:rPr>
              <a:t> Virtual School  Counseling Office</a:t>
            </a:r>
            <a:endParaRPr b="1" i="1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u="sng">
                <a:solidFill>
                  <a:schemeClr val="hlink"/>
                </a:solidFill>
                <a:latin typeface="Ubuntu"/>
                <a:ea typeface="Ubuntu"/>
                <a:cs typeface="Ubuntu"/>
                <a:sym typeface="Ubuntu"/>
                <a:hlinkClick r:id="rId15"/>
              </a:rPr>
              <a:t>Click here to get in contact  </a:t>
            </a:r>
            <a:endParaRPr b="1" i="1">
              <a:latin typeface="Ubuntu"/>
              <a:ea typeface="Ubuntu"/>
              <a:cs typeface="Ubuntu"/>
              <a:sym typeface="Ubuntu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latin typeface="Ubuntu"/>
                <a:ea typeface="Ubuntu"/>
                <a:cs typeface="Ubuntu"/>
                <a:sym typeface="Ubuntu"/>
              </a:rPr>
              <a:t>with Mrs. Strimel or other counselors</a:t>
            </a:r>
            <a:endParaRPr b="1" i="1"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67" name="Google Shape;67;p13">
            <a:hlinkClick r:id="rId16"/>
          </p:cNvPr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5831500" y="1504101"/>
            <a:ext cx="476525" cy="47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5679661" y="2704299"/>
            <a:ext cx="550338" cy="42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/>
          <p:cNvPicPr preferRelativeResize="0"/>
          <p:nvPr/>
        </p:nvPicPr>
        <p:blipFill rotWithShape="1">
          <a:blip r:embed="rId19">
            <a:alphaModFix/>
          </a:blip>
          <a:srcRect b="10989" l="19774" r="16766" t="4149"/>
          <a:stretch/>
        </p:blipFill>
        <p:spPr>
          <a:xfrm>
            <a:off x="6319626" y="2320839"/>
            <a:ext cx="580550" cy="673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3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290550" y="2851275"/>
            <a:ext cx="451150" cy="42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3"/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>
            <a:off x="7144714" y="1147927"/>
            <a:ext cx="451150" cy="451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517000" y="3822720"/>
            <a:ext cx="451150" cy="526382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3" name="Google Shape;73;p13">
            <a:hlinkClick r:id="rId24"/>
          </p:cNvPr>
          <p:cNvPicPr preferRelativeResize="0"/>
          <p:nvPr/>
        </p:nvPicPr>
        <p:blipFill rotWithShape="1">
          <a:blip r:embed="rId25">
            <a:alphaModFix/>
          </a:blip>
          <a:srcRect b="12434" l="0" r="5123" t="0"/>
          <a:stretch/>
        </p:blipFill>
        <p:spPr>
          <a:xfrm rot="-1239062">
            <a:off x="7079781" y="2476227"/>
            <a:ext cx="581012" cy="333868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6900175" y="1728388"/>
            <a:ext cx="2784850" cy="278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>
            <a:hlinkClick r:id="rId27"/>
          </p:cNvPr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218424" y="74735"/>
            <a:ext cx="1687174" cy="23855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>
            <a:hlinkClick r:id="rId29"/>
          </p:cNvPr>
          <p:cNvPicPr preferRelativeResize="0"/>
          <p:nvPr/>
        </p:nvPicPr>
        <p:blipFill>
          <a:blip r:embed="rId30">
            <a:alphaModFix/>
          </a:blip>
          <a:stretch>
            <a:fillRect/>
          </a:stretch>
        </p:blipFill>
        <p:spPr>
          <a:xfrm>
            <a:off x="6330788" y="150563"/>
            <a:ext cx="999824" cy="779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3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7943477" y="299900"/>
            <a:ext cx="1088556" cy="1680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3">
            <a:hlinkClick r:id="rId32"/>
          </p:cNvPr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 rot="8">
            <a:off x="6521627" y="1599082"/>
            <a:ext cx="550350" cy="41276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>
            <a:hlinkClick r:id="rId34"/>
          </p:cNvPr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452300" y="3042051"/>
            <a:ext cx="580549" cy="58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>
            <a:hlinkClick r:id="rId36"/>
          </p:cNvPr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7191458" y="1558923"/>
            <a:ext cx="550350" cy="3668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>
            <a:hlinkClick r:id="rId38"/>
          </p:cNvPr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 flipH="1">
            <a:off x="1121650" y="3697125"/>
            <a:ext cx="580550" cy="58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