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0a6357ee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0a6357ee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image" Target="../media/image7.png"/><Relationship Id="rId42" Type="http://schemas.openxmlformats.org/officeDocument/2006/relationships/image" Target="../media/image27.png"/><Relationship Id="rId41" Type="http://schemas.openxmlformats.org/officeDocument/2006/relationships/hyperlink" Target="https://youtu.be/qlk54OC61cY" TargetMode="External"/><Relationship Id="rId44" Type="http://schemas.openxmlformats.org/officeDocument/2006/relationships/image" Target="../media/image15.png"/><Relationship Id="rId43" Type="http://schemas.openxmlformats.org/officeDocument/2006/relationships/hyperlink" Target="https://youtu.be/zjpEUQGOUk4" TargetMode="External"/><Relationship Id="rId46" Type="http://schemas.openxmlformats.org/officeDocument/2006/relationships/image" Target="../media/image11.png"/><Relationship Id="rId45" Type="http://schemas.openxmlformats.org/officeDocument/2006/relationships/hyperlink" Target="https://youtu.be/TE_hwlukfdk" TargetMode="External"/><Relationship Id="rId80" Type="http://schemas.openxmlformats.org/officeDocument/2006/relationships/image" Target="../media/image30.gif"/><Relationship Id="rId81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Relationship Id="rId4" Type="http://schemas.openxmlformats.org/officeDocument/2006/relationships/hyperlink" Target="https://youtu.be/8pQoKSg5hhQ" TargetMode="External"/><Relationship Id="rId9" Type="http://schemas.openxmlformats.org/officeDocument/2006/relationships/image" Target="../media/image32.png"/><Relationship Id="rId48" Type="http://schemas.openxmlformats.org/officeDocument/2006/relationships/image" Target="../media/image13.png"/><Relationship Id="rId47" Type="http://schemas.openxmlformats.org/officeDocument/2006/relationships/hyperlink" Target="https://youtu.be/kOMpmkDgT3c" TargetMode="External"/><Relationship Id="rId49" Type="http://schemas.openxmlformats.org/officeDocument/2006/relationships/hyperlink" Target="https://youtu.be/oz_1JQ_saE8" TargetMode="External"/><Relationship Id="rId5" Type="http://schemas.openxmlformats.org/officeDocument/2006/relationships/image" Target="../media/image18.png"/><Relationship Id="rId6" Type="http://schemas.openxmlformats.org/officeDocument/2006/relationships/hyperlink" Target="https://youtu.be/ypbnh5EmaqM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youtu.be/rwvBqkxsads" TargetMode="External"/><Relationship Id="rId73" Type="http://schemas.openxmlformats.org/officeDocument/2006/relationships/image" Target="../media/image45.png"/><Relationship Id="rId72" Type="http://schemas.openxmlformats.org/officeDocument/2006/relationships/image" Target="../media/image31.png"/><Relationship Id="rId31" Type="http://schemas.openxmlformats.org/officeDocument/2006/relationships/hyperlink" Target="https://youtu.be/lMyET57vmZ0" TargetMode="External"/><Relationship Id="rId75" Type="http://schemas.openxmlformats.org/officeDocument/2006/relationships/image" Target="../media/image26.png"/><Relationship Id="rId30" Type="http://schemas.openxmlformats.org/officeDocument/2006/relationships/image" Target="../media/image3.png"/><Relationship Id="rId74" Type="http://schemas.openxmlformats.org/officeDocument/2006/relationships/image" Target="../media/image47.png"/><Relationship Id="rId33" Type="http://schemas.openxmlformats.org/officeDocument/2006/relationships/hyperlink" Target="https://safeyoutube.net/w/LpWR" TargetMode="External"/><Relationship Id="rId77" Type="http://schemas.openxmlformats.org/officeDocument/2006/relationships/image" Target="../media/image48.png"/><Relationship Id="rId32" Type="http://schemas.openxmlformats.org/officeDocument/2006/relationships/image" Target="../media/image36.png"/><Relationship Id="rId76" Type="http://schemas.openxmlformats.org/officeDocument/2006/relationships/image" Target="../media/image28.png"/><Relationship Id="rId35" Type="http://schemas.openxmlformats.org/officeDocument/2006/relationships/hyperlink" Target="https://youtu.be/grE8hgN40Zk" TargetMode="External"/><Relationship Id="rId79" Type="http://schemas.openxmlformats.org/officeDocument/2006/relationships/image" Target="../media/image29.gif"/><Relationship Id="rId34" Type="http://schemas.openxmlformats.org/officeDocument/2006/relationships/image" Target="../media/image44.png"/><Relationship Id="rId78" Type="http://schemas.openxmlformats.org/officeDocument/2006/relationships/image" Target="../media/image42.png"/><Relationship Id="rId71" Type="http://schemas.openxmlformats.org/officeDocument/2006/relationships/image" Target="../media/image46.png"/><Relationship Id="rId70" Type="http://schemas.openxmlformats.org/officeDocument/2006/relationships/image" Target="../media/image43.png"/><Relationship Id="rId37" Type="http://schemas.openxmlformats.org/officeDocument/2006/relationships/hyperlink" Target="https://youtu.be/JWafD1H8tLA" TargetMode="External"/><Relationship Id="rId36" Type="http://schemas.openxmlformats.org/officeDocument/2006/relationships/image" Target="../media/image10.png"/><Relationship Id="rId39" Type="http://schemas.openxmlformats.org/officeDocument/2006/relationships/hyperlink" Target="https://youtu.be/FYwqKeG1XVc" TargetMode="External"/><Relationship Id="rId38" Type="http://schemas.openxmlformats.org/officeDocument/2006/relationships/image" Target="../media/image5.png"/><Relationship Id="rId62" Type="http://schemas.openxmlformats.org/officeDocument/2006/relationships/hyperlink" Target="https://youtu.be/cF-ZAI0PVtM" TargetMode="External"/><Relationship Id="rId61" Type="http://schemas.openxmlformats.org/officeDocument/2006/relationships/image" Target="../media/image21.png"/><Relationship Id="rId20" Type="http://schemas.openxmlformats.org/officeDocument/2006/relationships/hyperlink" Target="https://youtu.be/73jFZaIMc50" TargetMode="External"/><Relationship Id="rId64" Type="http://schemas.openxmlformats.org/officeDocument/2006/relationships/hyperlink" Target="https://youtu.be/Qwd4bpVeAVA" TargetMode="External"/><Relationship Id="rId63" Type="http://schemas.openxmlformats.org/officeDocument/2006/relationships/image" Target="../media/image38.png"/><Relationship Id="rId22" Type="http://schemas.openxmlformats.org/officeDocument/2006/relationships/hyperlink" Target="https://youtu.be/JrGxnrWvZ6U" TargetMode="External"/><Relationship Id="rId66" Type="http://schemas.openxmlformats.org/officeDocument/2006/relationships/image" Target="../media/image25.png"/><Relationship Id="rId21" Type="http://schemas.openxmlformats.org/officeDocument/2006/relationships/image" Target="../media/image37.png"/><Relationship Id="rId65" Type="http://schemas.openxmlformats.org/officeDocument/2006/relationships/image" Target="../media/image24.png"/><Relationship Id="rId24" Type="http://schemas.openxmlformats.org/officeDocument/2006/relationships/hyperlink" Target="https://youtu.be/pviymawsa2M" TargetMode="External"/><Relationship Id="rId68" Type="http://schemas.openxmlformats.org/officeDocument/2006/relationships/image" Target="../media/image39.png"/><Relationship Id="rId23" Type="http://schemas.openxmlformats.org/officeDocument/2006/relationships/image" Target="../media/image35.png"/><Relationship Id="rId67" Type="http://schemas.openxmlformats.org/officeDocument/2006/relationships/hyperlink" Target="https://safeyoutube.net/w/p4XR" TargetMode="External"/><Relationship Id="rId60" Type="http://schemas.openxmlformats.org/officeDocument/2006/relationships/image" Target="../media/image23.png"/><Relationship Id="rId26" Type="http://schemas.openxmlformats.org/officeDocument/2006/relationships/hyperlink" Target="https://youtu.be/HH0rQiwKtSs" TargetMode="External"/><Relationship Id="rId25" Type="http://schemas.openxmlformats.org/officeDocument/2006/relationships/image" Target="../media/image19.png"/><Relationship Id="rId69" Type="http://schemas.openxmlformats.org/officeDocument/2006/relationships/image" Target="../media/image34.png"/><Relationship Id="rId28" Type="http://schemas.openxmlformats.org/officeDocument/2006/relationships/image" Target="../media/image6.png"/><Relationship Id="rId27" Type="http://schemas.openxmlformats.org/officeDocument/2006/relationships/image" Target="../media/image9.png"/><Relationship Id="rId29" Type="http://schemas.openxmlformats.org/officeDocument/2006/relationships/hyperlink" Target="https://youtu.be/ha_aeIWTsFs" TargetMode="External"/><Relationship Id="rId51" Type="http://schemas.openxmlformats.org/officeDocument/2006/relationships/hyperlink" Target="https://youtu.be/pXz5meA2Ers" TargetMode="External"/><Relationship Id="rId50" Type="http://schemas.openxmlformats.org/officeDocument/2006/relationships/image" Target="../media/image41.png"/><Relationship Id="rId53" Type="http://schemas.openxmlformats.org/officeDocument/2006/relationships/hyperlink" Target="https://youtu.be/lMyET57vmZ0" TargetMode="External"/><Relationship Id="rId52" Type="http://schemas.openxmlformats.org/officeDocument/2006/relationships/image" Target="../media/image20.png"/><Relationship Id="rId11" Type="http://schemas.openxmlformats.org/officeDocument/2006/relationships/image" Target="../media/image4.png"/><Relationship Id="rId55" Type="http://schemas.openxmlformats.org/officeDocument/2006/relationships/hyperlink" Target="https://youtu.be/3FEzhJiR468" TargetMode="External"/><Relationship Id="rId10" Type="http://schemas.openxmlformats.org/officeDocument/2006/relationships/hyperlink" Target="https://youtu.be/jM9XQBkc0ss" TargetMode="External"/><Relationship Id="rId54" Type="http://schemas.openxmlformats.org/officeDocument/2006/relationships/image" Target="../media/image17.png"/><Relationship Id="rId13" Type="http://schemas.openxmlformats.org/officeDocument/2006/relationships/image" Target="../media/image2.png"/><Relationship Id="rId57" Type="http://schemas.openxmlformats.org/officeDocument/2006/relationships/hyperlink" Target="https://youtu.be/eijEQcmZ7W8" TargetMode="External"/><Relationship Id="rId12" Type="http://schemas.openxmlformats.org/officeDocument/2006/relationships/hyperlink" Target="https://youtu.be/5gewW4_hBbw" TargetMode="External"/><Relationship Id="rId56" Type="http://schemas.openxmlformats.org/officeDocument/2006/relationships/image" Target="../media/image22.png"/><Relationship Id="rId15" Type="http://schemas.openxmlformats.org/officeDocument/2006/relationships/image" Target="../media/image8.png"/><Relationship Id="rId59" Type="http://schemas.openxmlformats.org/officeDocument/2006/relationships/hyperlink" Target="https://youtu.be/0P92BfMElkM" TargetMode="External"/><Relationship Id="rId14" Type="http://schemas.openxmlformats.org/officeDocument/2006/relationships/hyperlink" Target="https://youtu.be/SD0apYFz5gg" TargetMode="External"/><Relationship Id="rId58" Type="http://schemas.openxmlformats.org/officeDocument/2006/relationships/image" Target="../media/image14.png"/><Relationship Id="rId17" Type="http://schemas.openxmlformats.org/officeDocument/2006/relationships/image" Target="../media/image16.png"/><Relationship Id="rId16" Type="http://schemas.openxmlformats.org/officeDocument/2006/relationships/hyperlink" Target="https://youtu.be/j8OdlrOP1sw" TargetMode="External"/><Relationship Id="rId19" Type="http://schemas.openxmlformats.org/officeDocument/2006/relationships/image" Target="../media/image12.png"/><Relationship Id="rId18" Type="http://schemas.openxmlformats.org/officeDocument/2006/relationships/hyperlink" Target="https://youtu.be/lKWGErLmM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500" y="1091025"/>
            <a:ext cx="594601" cy="5647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" name="Google Shape;55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2475" y="1026125"/>
            <a:ext cx="651000" cy="6296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" name="Google Shape;56;p1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34075" y="1058577"/>
            <a:ext cx="419178" cy="6296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" name="Google Shape;57;p1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53350" y="1002037"/>
            <a:ext cx="514750" cy="67783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" name="Google Shape;58;p1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88750" y="1071330"/>
            <a:ext cx="785500" cy="56474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" name="Google Shape;59;p1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6500" y="1839128"/>
            <a:ext cx="594600" cy="61024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" name="Google Shape;60;p13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90600" y="1829681"/>
            <a:ext cx="514749" cy="6291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" name="Google Shape;61;p13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673477" y="1814983"/>
            <a:ext cx="651000" cy="65854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" name="Google Shape;62;p13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794927" y="1829419"/>
            <a:ext cx="677830" cy="62965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" name="Google Shape;63;p13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548925" y="1779854"/>
            <a:ext cx="514750" cy="69367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" name="Google Shape;64;p13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205475" y="1820815"/>
            <a:ext cx="594600" cy="69035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p13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11102" y="2632725"/>
            <a:ext cx="703339" cy="5647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767838" y="2516062"/>
            <a:ext cx="551650" cy="77143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p13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6755002" y="2594333"/>
            <a:ext cx="594600" cy="57554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" name="Google Shape;68;p13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548925" y="2617293"/>
            <a:ext cx="594599" cy="59560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p13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2707475" y="1011677"/>
            <a:ext cx="1262799" cy="6585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" name="Google Shape;70;p13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8342852" y="2619685"/>
            <a:ext cx="419175" cy="61479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" name="Google Shape;71;p13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316500" y="3334800"/>
            <a:ext cx="475574" cy="5647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p13">
            <a:hlinkClick r:id="rId39"/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965477" y="3325633"/>
            <a:ext cx="594600" cy="58309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" name="Google Shape;73;p13">
            <a:hlinkClick r:id="rId41"/>
          </p:cNvPr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6794925" y="3289225"/>
            <a:ext cx="514749" cy="5821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4" name="Google Shape;74;p13">
            <a:hlinkClick r:id="rId43"/>
          </p:cNvPr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8245400" y="3336726"/>
            <a:ext cx="514750" cy="5517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" name="Google Shape;75;p13">
            <a:hlinkClick r:id="rId45"/>
          </p:cNvPr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316500" y="4064929"/>
            <a:ext cx="514750" cy="57152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3">
            <a:hlinkClick r:id="rId47"/>
          </p:cNvPr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911102" y="4080819"/>
            <a:ext cx="551650" cy="53974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" name="Google Shape;77;p13">
            <a:hlinkClick r:id="rId49"/>
          </p:cNvPr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1673477" y="4029886"/>
            <a:ext cx="594601" cy="58017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13">
            <a:hlinkClick r:id="rId51"/>
          </p:cNvPr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6755002" y="4026548"/>
            <a:ext cx="594600" cy="58682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3">
            <a:hlinkClick r:id="rId53"/>
          </p:cNvPr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1733477" y="3330017"/>
            <a:ext cx="551650" cy="57432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" name="Google Shape;80;p13">
            <a:hlinkClick r:id="rId55"/>
          </p:cNvPr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296913" y="2553162"/>
            <a:ext cx="514750" cy="6778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" name="Google Shape;81;p13">
            <a:hlinkClick r:id="rId57"/>
          </p:cNvPr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6814506" y="1076328"/>
            <a:ext cx="475575" cy="61784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3">
            <a:hlinkClick r:id="rId59"/>
          </p:cNvPr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7434902" y="3286238"/>
            <a:ext cx="551650" cy="6311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-73825" y="-73825"/>
            <a:ext cx="3074499" cy="5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685625" y="-73825"/>
            <a:ext cx="3074499" cy="5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3356450" y="-73825"/>
            <a:ext cx="3074499" cy="5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6206300" y="-73825"/>
            <a:ext cx="3074499" cy="5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>
            <a:hlinkClick r:id="rId62"/>
          </p:cNvPr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7486175" y="4026880"/>
            <a:ext cx="514750" cy="58617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13">
            <a:hlinkClick r:id="rId64"/>
          </p:cNvPr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8104750" y="4056853"/>
            <a:ext cx="703350" cy="52621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2729912" y="1820825"/>
            <a:ext cx="1217934" cy="6903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" name="Google Shape;90;p13"/>
          <p:cNvSpPr txBox="1"/>
          <p:nvPr/>
        </p:nvSpPr>
        <p:spPr>
          <a:xfrm>
            <a:off x="2707463" y="2134375"/>
            <a:ext cx="27096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Use Your Manners</a:t>
            </a:r>
            <a:endParaRPr b="1" sz="1000"/>
          </a:p>
        </p:txBody>
      </p:sp>
      <p:pic>
        <p:nvPicPr>
          <p:cNvPr id="91" name="Google Shape;91;p13">
            <a:hlinkClick r:id="rId67"/>
          </p:cNvPr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2707475" y="2661776"/>
            <a:ext cx="1262802" cy="61187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69">
            <a:alphaModFix/>
          </a:blip>
          <a:stretch>
            <a:fillRect/>
          </a:stretch>
        </p:blipFill>
        <p:spPr>
          <a:xfrm>
            <a:off x="4104969" y="1002029"/>
            <a:ext cx="1262799" cy="163220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70">
            <a:alphaModFix/>
          </a:blip>
          <a:stretch>
            <a:fillRect/>
          </a:stretch>
        </p:blipFill>
        <p:spPr>
          <a:xfrm>
            <a:off x="4189150" y="2725627"/>
            <a:ext cx="1094456" cy="14241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71">
            <a:alphaModFix/>
          </a:blip>
          <a:stretch>
            <a:fillRect/>
          </a:stretch>
        </p:blipFill>
        <p:spPr>
          <a:xfrm>
            <a:off x="5458683" y="1202556"/>
            <a:ext cx="1005812" cy="135059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72">
            <a:alphaModFix/>
          </a:blip>
          <a:stretch>
            <a:fillRect/>
          </a:stretch>
        </p:blipFill>
        <p:spPr>
          <a:xfrm>
            <a:off x="5458675" y="2725625"/>
            <a:ext cx="938018" cy="14241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73">
            <a:alphaModFix/>
          </a:blip>
          <a:stretch>
            <a:fillRect/>
          </a:stretch>
        </p:blipFill>
        <p:spPr>
          <a:xfrm>
            <a:off x="848013" y="432457"/>
            <a:ext cx="677824" cy="41976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74">
            <a:alphaModFix/>
          </a:blip>
          <a:stretch>
            <a:fillRect/>
          </a:stretch>
        </p:blipFill>
        <p:spPr>
          <a:xfrm>
            <a:off x="7350800" y="460040"/>
            <a:ext cx="785497" cy="39242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>
            <a:off x="1614445" y="399249"/>
            <a:ext cx="514750" cy="53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>
            <a:off x="8261570" y="353999"/>
            <a:ext cx="514750" cy="53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76">
            <a:alphaModFix/>
          </a:blip>
          <a:stretch>
            <a:fillRect/>
          </a:stretch>
        </p:blipFill>
        <p:spPr>
          <a:xfrm>
            <a:off x="164799" y="217406"/>
            <a:ext cx="594599" cy="73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77">
            <a:alphaModFix/>
          </a:blip>
          <a:stretch>
            <a:fillRect/>
          </a:stretch>
        </p:blipFill>
        <p:spPr>
          <a:xfrm>
            <a:off x="6755000" y="417563"/>
            <a:ext cx="419175" cy="47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>
          <a:blip r:embed="rId78">
            <a:alphaModFix/>
          </a:blip>
          <a:stretch>
            <a:fillRect/>
          </a:stretch>
        </p:blipFill>
        <p:spPr>
          <a:xfrm>
            <a:off x="3344812" y="344538"/>
            <a:ext cx="2517371" cy="59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" name="Google Shape;103;p13"/>
          <p:cNvPicPr preferRelativeResize="0"/>
          <p:nvPr/>
        </p:nvPicPr>
        <p:blipFill>
          <a:blip r:embed="rId79">
            <a:alphaModFix/>
          </a:blip>
          <a:stretch>
            <a:fillRect/>
          </a:stretch>
        </p:blipFill>
        <p:spPr>
          <a:xfrm>
            <a:off x="2285125" y="494883"/>
            <a:ext cx="703350" cy="29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>
          <a:blip r:embed="rId80">
            <a:alphaModFix/>
          </a:blip>
          <a:stretch>
            <a:fillRect/>
          </a:stretch>
        </p:blipFill>
        <p:spPr>
          <a:xfrm>
            <a:off x="5915835" y="507326"/>
            <a:ext cx="785500" cy="29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>
          <a:blip r:embed="rId81">
            <a:alphaModFix/>
          </a:blip>
          <a:stretch>
            <a:fillRect/>
          </a:stretch>
        </p:blipFill>
        <p:spPr>
          <a:xfrm>
            <a:off x="2253250" y="2913525"/>
            <a:ext cx="2387675" cy="238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