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64" y="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c9cbbd773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c9cbbd773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c9cbbd773d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c9cbbd773d_0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K-1st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c9cbbd773d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c9cbbd773d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c9cbbd773d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c9cbbd773d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c9cbbd773d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c9cbbd773d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2nd-5th under each color or number is a scenario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c9cbbd773d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c9cbbd773d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c8g0363DaEU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r9UT3ASMfNw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0" y="0"/>
            <a:ext cx="3000000" cy="10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What is the theme of the book? Inclusion and welcoming others.</a:t>
            </a:r>
            <a:endParaRPr sz="1900"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3625" y="2469125"/>
            <a:ext cx="3303550" cy="2528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/>
          <p:nvPr/>
        </p:nvSpPr>
        <p:spPr>
          <a:xfrm>
            <a:off x="716500" y="460600"/>
            <a:ext cx="1893600" cy="1330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Brown eyes: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Hop on one foot</a:t>
            </a:r>
            <a:endParaRPr sz="1800"/>
          </a:p>
        </p:txBody>
      </p:sp>
      <p:sp>
        <p:nvSpPr>
          <p:cNvPr id="61" name="Google Shape;61;p14"/>
          <p:cNvSpPr/>
          <p:nvPr/>
        </p:nvSpPr>
        <p:spPr>
          <a:xfrm>
            <a:off x="3759400" y="3094050"/>
            <a:ext cx="1893600" cy="1330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Green eyes: Reach for the stars</a:t>
            </a:r>
            <a:endParaRPr sz="1800"/>
          </a:p>
        </p:txBody>
      </p:sp>
      <p:sp>
        <p:nvSpPr>
          <p:cNvPr id="62" name="Google Shape;62;p14"/>
          <p:cNvSpPr/>
          <p:nvPr/>
        </p:nvSpPr>
        <p:spPr>
          <a:xfrm>
            <a:off x="381575" y="3094050"/>
            <a:ext cx="1893600" cy="1330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Blue eyes:</a:t>
            </a:r>
            <a:endParaRPr sz="17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Touch your toes five  times</a:t>
            </a:r>
            <a:r>
              <a:rPr lang="en"/>
              <a:t>: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14"/>
          <p:cNvSpPr/>
          <p:nvPr/>
        </p:nvSpPr>
        <p:spPr>
          <a:xfrm>
            <a:off x="3759400" y="460600"/>
            <a:ext cx="1893600" cy="16377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</a:t>
            </a:r>
            <a:r>
              <a:rPr lang="en" sz="1800"/>
              <a:t>ong hair: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Touch your head, shoulders, knees, and toes</a:t>
            </a:r>
            <a:endParaRPr sz="1800"/>
          </a:p>
        </p:txBody>
      </p:sp>
      <p:sp>
        <p:nvSpPr>
          <p:cNvPr id="64" name="Google Shape;64;p14"/>
          <p:cNvSpPr/>
          <p:nvPr/>
        </p:nvSpPr>
        <p:spPr>
          <a:xfrm>
            <a:off x="6802275" y="460600"/>
            <a:ext cx="1893600" cy="1330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Wear glasses:</a:t>
            </a:r>
            <a:endParaRPr sz="17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Touch your eyes, ears, nose and mouth</a:t>
            </a:r>
            <a:endParaRPr sz="1700"/>
          </a:p>
        </p:txBody>
      </p:sp>
      <p:sp>
        <p:nvSpPr>
          <p:cNvPr id="65" name="Google Shape;65;p14"/>
          <p:cNvSpPr/>
          <p:nvPr/>
        </p:nvSpPr>
        <p:spPr>
          <a:xfrm>
            <a:off x="6698750" y="3094050"/>
            <a:ext cx="1893600" cy="1330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Short hair: give yourself a big hug</a:t>
            </a:r>
            <a:endParaRPr/>
          </a:p>
        </p:txBody>
      </p:sp>
      <p:sp>
        <p:nvSpPr>
          <p:cNvPr id="66" name="Google Shape;66;p14"/>
          <p:cNvSpPr/>
          <p:nvPr/>
        </p:nvSpPr>
        <p:spPr>
          <a:xfrm>
            <a:off x="3593050" y="2635800"/>
            <a:ext cx="2226300" cy="2507700"/>
          </a:xfrm>
          <a:prstGeom prst="flowChartConnector">
            <a:avLst/>
          </a:prstGeom>
          <a:solidFill>
            <a:srgbClr val="FF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14"/>
          <p:cNvSpPr/>
          <p:nvPr/>
        </p:nvSpPr>
        <p:spPr>
          <a:xfrm>
            <a:off x="3593038" y="25600"/>
            <a:ext cx="2226300" cy="2507700"/>
          </a:xfrm>
          <a:prstGeom prst="flowChartConnector">
            <a:avLst/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4"/>
          <p:cNvSpPr/>
          <p:nvPr/>
        </p:nvSpPr>
        <p:spPr>
          <a:xfrm>
            <a:off x="6195077" y="289100"/>
            <a:ext cx="2456100" cy="2507700"/>
          </a:xfrm>
          <a:prstGeom prst="flowChartConnector">
            <a:avLst/>
          </a:prstGeom>
          <a:solidFill>
            <a:srgbClr val="FF99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14"/>
          <p:cNvSpPr/>
          <p:nvPr/>
        </p:nvSpPr>
        <p:spPr>
          <a:xfrm>
            <a:off x="136475" y="2505600"/>
            <a:ext cx="2226300" cy="2507700"/>
          </a:xfrm>
          <a:prstGeom prst="flowChartConnector">
            <a:avLst/>
          </a:prstGeom>
          <a:solidFill>
            <a:srgbClr val="38761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14"/>
          <p:cNvSpPr/>
          <p:nvPr/>
        </p:nvSpPr>
        <p:spPr>
          <a:xfrm>
            <a:off x="550150" y="-127850"/>
            <a:ext cx="2226300" cy="2507700"/>
          </a:xfrm>
          <a:prstGeom prst="flowChartConnector">
            <a:avLst/>
          </a:prstGeom>
          <a:solidFill>
            <a:srgbClr val="0000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14"/>
          <p:cNvSpPr/>
          <p:nvPr/>
        </p:nvSpPr>
        <p:spPr>
          <a:xfrm>
            <a:off x="6532400" y="2389675"/>
            <a:ext cx="2226300" cy="2507700"/>
          </a:xfrm>
          <a:prstGeom prst="flowChartConnector">
            <a:avLst/>
          </a:prstGeom>
          <a:solidFill>
            <a:srgbClr val="9900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5" descr="This video is about The Big Umbrella" title="The Big Umbrella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75550" y="563875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81826" y="152400"/>
            <a:ext cx="6525350" cy="4838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/>
          <p:nvPr/>
        </p:nvSpPr>
        <p:spPr>
          <a:xfrm>
            <a:off x="409200" y="729488"/>
            <a:ext cx="3864000" cy="486300"/>
          </a:xfrm>
          <a:prstGeom prst="rect">
            <a:avLst/>
          </a:prstGeom>
          <a:solidFill>
            <a:srgbClr val="FF99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7"/>
          <p:cNvSpPr/>
          <p:nvPr/>
        </p:nvSpPr>
        <p:spPr>
          <a:xfrm>
            <a:off x="321875" y="4570788"/>
            <a:ext cx="3864000" cy="486300"/>
          </a:xfrm>
          <a:prstGeom prst="rect">
            <a:avLst/>
          </a:prstGeom>
          <a:solidFill>
            <a:srgbClr val="783F04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7"/>
          <p:cNvSpPr/>
          <p:nvPr/>
        </p:nvSpPr>
        <p:spPr>
          <a:xfrm>
            <a:off x="4935800" y="2669938"/>
            <a:ext cx="3864000" cy="3606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17"/>
          <p:cNvSpPr/>
          <p:nvPr/>
        </p:nvSpPr>
        <p:spPr>
          <a:xfrm>
            <a:off x="5020325" y="1943863"/>
            <a:ext cx="3864000" cy="486300"/>
          </a:xfrm>
          <a:prstGeom prst="rect">
            <a:avLst/>
          </a:prstGeom>
          <a:solidFill>
            <a:srgbClr val="B7B7B7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7"/>
          <p:cNvSpPr/>
          <p:nvPr/>
        </p:nvSpPr>
        <p:spPr>
          <a:xfrm>
            <a:off x="321875" y="3993250"/>
            <a:ext cx="3864000" cy="486300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7"/>
          <p:cNvSpPr/>
          <p:nvPr/>
        </p:nvSpPr>
        <p:spPr>
          <a:xfrm>
            <a:off x="176100" y="45150"/>
            <a:ext cx="3864000" cy="486300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17"/>
          <p:cNvSpPr/>
          <p:nvPr/>
        </p:nvSpPr>
        <p:spPr>
          <a:xfrm>
            <a:off x="321875" y="3308900"/>
            <a:ext cx="3864000" cy="4863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7"/>
          <p:cNvSpPr/>
          <p:nvPr/>
        </p:nvSpPr>
        <p:spPr>
          <a:xfrm>
            <a:off x="409200" y="2650150"/>
            <a:ext cx="3864000" cy="486300"/>
          </a:xfrm>
          <a:prstGeom prst="rect">
            <a:avLst/>
          </a:prstGeom>
          <a:solidFill>
            <a:srgbClr val="00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17"/>
          <p:cNvSpPr/>
          <p:nvPr/>
        </p:nvSpPr>
        <p:spPr>
          <a:xfrm>
            <a:off x="4935800" y="4544525"/>
            <a:ext cx="3864000" cy="486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                 5</a:t>
            </a:r>
            <a:endParaRPr/>
          </a:p>
        </p:txBody>
      </p:sp>
      <p:sp>
        <p:nvSpPr>
          <p:cNvPr id="95" name="Google Shape;95;p17"/>
          <p:cNvSpPr/>
          <p:nvPr/>
        </p:nvSpPr>
        <p:spPr>
          <a:xfrm>
            <a:off x="321875" y="1991388"/>
            <a:ext cx="3864000" cy="486300"/>
          </a:xfrm>
          <a:prstGeom prst="rect">
            <a:avLst/>
          </a:prstGeom>
          <a:solidFill>
            <a:srgbClr val="00FF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17"/>
          <p:cNvSpPr/>
          <p:nvPr/>
        </p:nvSpPr>
        <p:spPr>
          <a:xfrm>
            <a:off x="409200" y="1413850"/>
            <a:ext cx="3864000" cy="486300"/>
          </a:xfrm>
          <a:prstGeom prst="rect">
            <a:avLst/>
          </a:prstGeom>
          <a:solidFill>
            <a:srgbClr val="00FF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17"/>
          <p:cNvSpPr/>
          <p:nvPr/>
        </p:nvSpPr>
        <p:spPr>
          <a:xfrm>
            <a:off x="4935800" y="734425"/>
            <a:ext cx="3864000" cy="486300"/>
          </a:xfrm>
          <a:prstGeom prst="rect">
            <a:avLst/>
          </a:prstGeom>
          <a:solidFill>
            <a:srgbClr val="FFE59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7"/>
          <p:cNvSpPr/>
          <p:nvPr/>
        </p:nvSpPr>
        <p:spPr>
          <a:xfrm>
            <a:off x="4935800" y="91363"/>
            <a:ext cx="3864000" cy="486300"/>
          </a:xfrm>
          <a:prstGeom prst="rect">
            <a:avLst/>
          </a:prstGeom>
          <a:solidFill>
            <a:srgbClr val="FF00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7"/>
          <p:cNvSpPr/>
          <p:nvPr/>
        </p:nvSpPr>
        <p:spPr>
          <a:xfrm>
            <a:off x="4831250" y="4058213"/>
            <a:ext cx="3864000" cy="486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                 4</a:t>
            </a:r>
            <a:endParaRPr/>
          </a:p>
        </p:txBody>
      </p:sp>
      <p:sp>
        <p:nvSpPr>
          <p:cNvPr id="100" name="Google Shape;100;p17"/>
          <p:cNvSpPr/>
          <p:nvPr/>
        </p:nvSpPr>
        <p:spPr>
          <a:xfrm>
            <a:off x="4831250" y="3308900"/>
            <a:ext cx="3864000" cy="486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                      3 </a:t>
            </a:r>
            <a:endParaRPr/>
          </a:p>
        </p:txBody>
      </p:sp>
      <p:sp>
        <p:nvSpPr>
          <p:cNvPr id="101" name="Google Shape;101;p17"/>
          <p:cNvSpPr txBox="1"/>
          <p:nvPr/>
        </p:nvSpPr>
        <p:spPr>
          <a:xfrm>
            <a:off x="5843825" y="1991400"/>
            <a:ext cx="537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endParaRPr/>
          </a:p>
        </p:txBody>
      </p:sp>
      <p:sp>
        <p:nvSpPr>
          <p:cNvPr id="102" name="Google Shape;102;p17"/>
          <p:cNvSpPr txBox="1"/>
          <p:nvPr/>
        </p:nvSpPr>
        <p:spPr>
          <a:xfrm>
            <a:off x="6474150" y="2789250"/>
            <a:ext cx="7349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</a:t>
            </a:r>
            <a:endParaRPr/>
          </a:p>
        </p:txBody>
      </p:sp>
      <p:sp>
        <p:nvSpPr>
          <p:cNvPr id="103" name="Google Shape;103;p17"/>
          <p:cNvSpPr/>
          <p:nvPr/>
        </p:nvSpPr>
        <p:spPr>
          <a:xfrm>
            <a:off x="5117575" y="1377475"/>
            <a:ext cx="3682200" cy="486300"/>
          </a:xfrm>
          <a:prstGeom prst="rect">
            <a:avLst/>
          </a:prstGeom>
          <a:solidFill>
            <a:srgbClr val="1C4587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18" descr="Learn how to draw a simple umbrella! Follow along with us and use your own creativity to add extra details to your art.&#10;&#10;Become an Art Club member https://www.artforkidshub.com/join-art-club/ &#10;Learn more about the art supplies we love to use https://www.artforkidshub.com/art-supplies/&#10;Learn more about us https://www.artforkidshub.com/about/&#10;&#10;Subscribe to our channel here http://bit.ly/afksubscribe&#10;&#10;You can also find us on:&#10;FACEBOOK http://facebook.com/artforkidshub&#10;TWITTER http://twitter.com/artforkidshub&#10;INSTAGRAM http://instagram.com/artforkidshub&#10;&#10;Would your kids like to have their art featured in our Monday video?&#10;&#10;EMAIL a photo to myart@artforkidshub.com&#10;&#10;or&#10;&#10;MAIL their art to:&#10;&#10;Art for Kids Hub&#10;P.O. Box 927&#10;Pleasant Grove, UT 84062" title="How To Draw An Umbrella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77450" y="1303025"/>
            <a:ext cx="4572000" cy="3429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8"/>
          <p:cNvSpPr txBox="1"/>
          <p:nvPr/>
        </p:nvSpPr>
        <p:spPr>
          <a:xfrm>
            <a:off x="594350" y="297175"/>
            <a:ext cx="37719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Draw an umbrella and a raindrop . In the raindrop write down  the message of the story.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</Words>
  <Application>Microsoft Office PowerPoint</Application>
  <PresentationFormat>On-screen Show (16:9)</PresentationFormat>
  <Paragraphs>20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Kyra Denish</cp:lastModifiedBy>
  <cp:revision>1</cp:revision>
  <dcterms:modified xsi:type="dcterms:W3CDTF">2021-05-05T17:56:23Z</dcterms:modified>
</cp:coreProperties>
</file>