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6ad272b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6ad272b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6ad272bdb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6ad272bdb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6ad272bdb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6ad272bdb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6ad272bdb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6ad272bdb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6ad272bdb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6ad272bdb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6ad272bdb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6ad272bdb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6ad272bdb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6ad272bdb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86ad272bdb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86ad272bdb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6ad272bdb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86ad272bdb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6ad272bdb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6ad272bdb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86ad272bdb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86ad272bdb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6ad272bd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6ad272bd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6ad272bdb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86ad272bdb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86ad272bdb_1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86ad272bdb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86ad272bdb_1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86ad272bdb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6ad272bdb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6ad272bdb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6ad272bdb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6ad272bdb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86ad272bdb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86ad272bdb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86ad272bdb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86ad272bdb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6ad272bd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6ad272bd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6ad272bd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6ad272bd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6ad272bd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6ad272bd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6ad272bd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6ad272bd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6ad272bd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6ad272bd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6ad272bd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6ad272bd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6ad272bdb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6ad272bdb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png"/><Relationship Id="rId11" Type="http://schemas.openxmlformats.org/officeDocument/2006/relationships/image" Target="../media/image3.png"/><Relationship Id="rId22" Type="http://schemas.openxmlformats.org/officeDocument/2006/relationships/image" Target="../media/image6.png"/><Relationship Id="rId10" Type="http://schemas.openxmlformats.org/officeDocument/2006/relationships/image" Target="../media/image2.png"/><Relationship Id="rId21" Type="http://schemas.openxmlformats.org/officeDocument/2006/relationships/hyperlink" Target="https://video.link/w/Vnmpb" TargetMode="External"/><Relationship Id="rId13" Type="http://schemas.openxmlformats.org/officeDocument/2006/relationships/image" Target="../media/image1.png"/><Relationship Id="rId24" Type="http://schemas.openxmlformats.org/officeDocument/2006/relationships/image" Target="../media/image11.png"/><Relationship Id="rId12" Type="http://schemas.openxmlformats.org/officeDocument/2006/relationships/image" Target="../media/image4.png"/><Relationship Id="rId23" Type="http://schemas.openxmlformats.org/officeDocument/2006/relationships/hyperlink" Target="https://video.link/w/kT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5" Type="http://schemas.openxmlformats.org/officeDocument/2006/relationships/image" Target="../media/image13.png"/><Relationship Id="rId14" Type="http://schemas.openxmlformats.org/officeDocument/2006/relationships/hyperlink" Target="https://www.starfall.com/h/abcs/letter-a/?" TargetMode="External"/><Relationship Id="rId17" Type="http://schemas.openxmlformats.org/officeDocument/2006/relationships/image" Target="../media/image5.gif"/><Relationship Id="rId16" Type="http://schemas.openxmlformats.org/officeDocument/2006/relationships/hyperlink" Target="http://youtube.com/embed/3guwWkqlaGc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hKEVDFIiqg4" TargetMode="External"/><Relationship Id="rId6" Type="http://schemas.openxmlformats.org/officeDocument/2006/relationships/hyperlink" Target="https://www.youtube.com/embed/hBAuIzZttP4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10.gif"/><Relationship Id="rId8" Type="http://schemas.openxmlformats.org/officeDocument/2006/relationships/hyperlink" Target="https://www.youtube.com/embed/Kt0nlWkUBJw" TargetMode="External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69.png"/><Relationship Id="rId11" Type="http://schemas.openxmlformats.org/officeDocument/2006/relationships/image" Target="../media/image66.gif"/><Relationship Id="rId22" Type="http://schemas.openxmlformats.org/officeDocument/2006/relationships/image" Target="../media/image71.png"/><Relationship Id="rId10" Type="http://schemas.openxmlformats.org/officeDocument/2006/relationships/hyperlink" Target="https://www.youtube.com/embed/TeYynmQ0v3Q" TargetMode="External"/><Relationship Id="rId21" Type="http://schemas.openxmlformats.org/officeDocument/2006/relationships/hyperlink" Target="https://video.link/w/9znpb" TargetMode="External"/><Relationship Id="rId13" Type="http://schemas.openxmlformats.org/officeDocument/2006/relationships/image" Target="../media/image82.png"/><Relationship Id="rId12" Type="http://schemas.openxmlformats.org/officeDocument/2006/relationships/hyperlink" Target="https://www.starfall.com/h/abcs/letter-j/?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81.png"/><Relationship Id="rId9" Type="http://schemas.openxmlformats.org/officeDocument/2006/relationships/image" Target="../media/image1.png"/><Relationship Id="rId15" Type="http://schemas.openxmlformats.org/officeDocument/2006/relationships/image" Target="../media/image92.png"/><Relationship Id="rId14" Type="http://schemas.openxmlformats.org/officeDocument/2006/relationships/hyperlink" Target="https://www.youtube.com/embed/4hmTW7rftKM" TargetMode="External"/><Relationship Id="rId17" Type="http://schemas.openxmlformats.org/officeDocument/2006/relationships/image" Target="../media/image65.gif"/><Relationship Id="rId16" Type="http://schemas.openxmlformats.org/officeDocument/2006/relationships/hyperlink" Target="https://www.youtube.com/embed/_bGQ-XlLk8M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hKiovTfNF9c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77.png"/><Relationship Id="rId11" Type="http://schemas.openxmlformats.org/officeDocument/2006/relationships/image" Target="../media/image73.gif"/><Relationship Id="rId22" Type="http://schemas.openxmlformats.org/officeDocument/2006/relationships/image" Target="../media/image76.png"/><Relationship Id="rId10" Type="http://schemas.openxmlformats.org/officeDocument/2006/relationships/hyperlink" Target="https://www.youtube.com/embed/j_LNrXd7Jx8" TargetMode="External"/><Relationship Id="rId21" Type="http://schemas.openxmlformats.org/officeDocument/2006/relationships/hyperlink" Target="https://video.link/w/relpb" TargetMode="External"/><Relationship Id="rId13" Type="http://schemas.openxmlformats.org/officeDocument/2006/relationships/image" Target="../media/image83.png"/><Relationship Id="rId12" Type="http://schemas.openxmlformats.org/officeDocument/2006/relationships/hyperlink" Target="https://www.starfall.com/h/abcs/letter-k/?mg=m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36.png"/><Relationship Id="rId9" Type="http://schemas.openxmlformats.org/officeDocument/2006/relationships/image" Target="../media/image1.png"/><Relationship Id="rId15" Type="http://schemas.openxmlformats.org/officeDocument/2006/relationships/image" Target="../media/image104.png"/><Relationship Id="rId14" Type="http://schemas.openxmlformats.org/officeDocument/2006/relationships/hyperlink" Target="https://www.youtube.com/embed/6gJc0xT-0MM" TargetMode="External"/><Relationship Id="rId17" Type="http://schemas.openxmlformats.org/officeDocument/2006/relationships/image" Target="../media/image74.gif"/><Relationship Id="rId16" Type="http://schemas.openxmlformats.org/officeDocument/2006/relationships/hyperlink" Target="https://www.youtube.com/embed/tyFJHdBDVfk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rh9r6Q_odn8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79.png"/><Relationship Id="rId11" Type="http://schemas.openxmlformats.org/officeDocument/2006/relationships/image" Target="../media/image75.gif"/><Relationship Id="rId22" Type="http://schemas.openxmlformats.org/officeDocument/2006/relationships/image" Target="../media/image81.png"/><Relationship Id="rId10" Type="http://schemas.openxmlformats.org/officeDocument/2006/relationships/hyperlink" Target="https://www.youtube.com/embed/T4YvWb0WMRQ" TargetMode="External"/><Relationship Id="rId21" Type="http://schemas.openxmlformats.org/officeDocument/2006/relationships/hyperlink" Target="https://video.link/w/1xnpb" TargetMode="External"/><Relationship Id="rId13" Type="http://schemas.openxmlformats.org/officeDocument/2006/relationships/image" Target="../media/image91.png"/><Relationship Id="rId12" Type="http://schemas.openxmlformats.org/officeDocument/2006/relationships/hyperlink" Target="https://www.starfall.com/h/abcs/letter-l/?mg=m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62.png"/><Relationship Id="rId9" Type="http://schemas.openxmlformats.org/officeDocument/2006/relationships/image" Target="../media/image1.png"/><Relationship Id="rId15" Type="http://schemas.openxmlformats.org/officeDocument/2006/relationships/image" Target="../media/image113.png"/><Relationship Id="rId14" Type="http://schemas.openxmlformats.org/officeDocument/2006/relationships/hyperlink" Target="https://www.youtube.com/embed/8f-e97ng3VA" TargetMode="External"/><Relationship Id="rId17" Type="http://schemas.openxmlformats.org/officeDocument/2006/relationships/image" Target="../media/image78.gif"/><Relationship Id="rId16" Type="http://schemas.openxmlformats.org/officeDocument/2006/relationships/hyperlink" Target="https://www.youtube.com/embed/m_sjAOnowKM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4bEudYE5Tig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84.png"/><Relationship Id="rId11" Type="http://schemas.openxmlformats.org/officeDocument/2006/relationships/image" Target="../media/image93.gif"/><Relationship Id="rId22" Type="http://schemas.openxmlformats.org/officeDocument/2006/relationships/image" Target="../media/image89.png"/><Relationship Id="rId10" Type="http://schemas.openxmlformats.org/officeDocument/2006/relationships/hyperlink" Target="https://www.youtube.com/embed/YiK7IL0kqd0" TargetMode="External"/><Relationship Id="rId21" Type="http://schemas.openxmlformats.org/officeDocument/2006/relationships/hyperlink" Target="https://video.link/w/Hhlpb" TargetMode="External"/><Relationship Id="rId13" Type="http://schemas.openxmlformats.org/officeDocument/2006/relationships/image" Target="../media/image122.png"/><Relationship Id="rId24" Type="http://schemas.openxmlformats.org/officeDocument/2006/relationships/image" Target="../media/image86.png"/><Relationship Id="rId12" Type="http://schemas.openxmlformats.org/officeDocument/2006/relationships/hyperlink" Target="https://www.youtube.com/embed/ATPABO5qmFI" TargetMode="External"/><Relationship Id="rId23" Type="http://schemas.openxmlformats.org/officeDocument/2006/relationships/hyperlink" Target="https://video.link/w/qf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15" Type="http://schemas.openxmlformats.org/officeDocument/2006/relationships/image" Target="../media/image96.png"/><Relationship Id="rId14" Type="http://schemas.openxmlformats.org/officeDocument/2006/relationships/hyperlink" Target="https://www.starfall.com/h/abcs/letter-m/?" TargetMode="External"/><Relationship Id="rId17" Type="http://schemas.openxmlformats.org/officeDocument/2006/relationships/image" Target="../media/image85.gif"/><Relationship Id="rId16" Type="http://schemas.openxmlformats.org/officeDocument/2006/relationships/hyperlink" Target="https://www.youtube.com/embed/kk8zEeD47qw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oDEKIV4yUfw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2.png"/><Relationship Id="rId11" Type="http://schemas.openxmlformats.org/officeDocument/2006/relationships/image" Target="../media/image123.png"/><Relationship Id="rId22" Type="http://schemas.openxmlformats.org/officeDocument/2006/relationships/image" Target="../media/image95.png"/><Relationship Id="rId10" Type="http://schemas.openxmlformats.org/officeDocument/2006/relationships/hyperlink" Target="https://www.youtube.com/embed/wJYCLfzSOQE" TargetMode="External"/><Relationship Id="rId21" Type="http://schemas.openxmlformats.org/officeDocument/2006/relationships/hyperlink" Target="https://video.link/w/Junpb" TargetMode="External"/><Relationship Id="rId13" Type="http://schemas.openxmlformats.org/officeDocument/2006/relationships/image" Target="../media/image100.png"/><Relationship Id="rId12" Type="http://schemas.openxmlformats.org/officeDocument/2006/relationships/hyperlink" Target="https://www.starfall.com/h/abcs/letter-n/?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1.png"/><Relationship Id="rId15" Type="http://schemas.openxmlformats.org/officeDocument/2006/relationships/image" Target="../media/image87.gif"/><Relationship Id="rId14" Type="http://schemas.openxmlformats.org/officeDocument/2006/relationships/hyperlink" Target="https://www.youtube.com/embed/hCxv2ZPU3vg" TargetMode="External"/><Relationship Id="rId17" Type="http://schemas.openxmlformats.org/officeDocument/2006/relationships/image" Target="../media/image94.gif"/><Relationship Id="rId16" Type="http://schemas.openxmlformats.org/officeDocument/2006/relationships/hyperlink" Target="https://www.youtube.com/embed/CZG0GQTskhE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yTrX71Yx5dk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97.png"/><Relationship Id="rId11" Type="http://schemas.openxmlformats.org/officeDocument/2006/relationships/image" Target="../media/image98.gif"/><Relationship Id="rId22" Type="http://schemas.openxmlformats.org/officeDocument/2006/relationships/image" Target="../media/image101.png"/><Relationship Id="rId10" Type="http://schemas.openxmlformats.org/officeDocument/2006/relationships/hyperlink" Target="https://www.youtube.com/embed/_wc44BGQWF0" TargetMode="External"/><Relationship Id="rId21" Type="http://schemas.openxmlformats.org/officeDocument/2006/relationships/hyperlink" Target="https://video.link/w/1tnpb" TargetMode="External"/><Relationship Id="rId13" Type="http://schemas.openxmlformats.org/officeDocument/2006/relationships/image" Target="../media/image110.png"/><Relationship Id="rId12" Type="http://schemas.openxmlformats.org/officeDocument/2006/relationships/hyperlink" Target="https://www.starfall.com/h/abcs/letter-o/?mg=m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67.png"/><Relationship Id="rId9" Type="http://schemas.openxmlformats.org/officeDocument/2006/relationships/image" Target="../media/image1.png"/><Relationship Id="rId15" Type="http://schemas.openxmlformats.org/officeDocument/2006/relationships/image" Target="../media/image130.png"/><Relationship Id="rId14" Type="http://schemas.openxmlformats.org/officeDocument/2006/relationships/hyperlink" Target="https://www.youtube.com/embed/xtWuCFjDtDE" TargetMode="External"/><Relationship Id="rId17" Type="http://schemas.openxmlformats.org/officeDocument/2006/relationships/hyperlink" Target="https://www.youtube.com/embed/q0LOjbDKvq4" TargetMode="External"/><Relationship Id="rId16" Type="http://schemas.openxmlformats.org/officeDocument/2006/relationships/image" Target="../media/image8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-dO2pF_Xkr0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99.gif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0.png"/><Relationship Id="rId11" Type="http://schemas.openxmlformats.org/officeDocument/2006/relationships/image" Target="../media/image103.gif"/><Relationship Id="rId22" Type="http://schemas.openxmlformats.org/officeDocument/2006/relationships/image" Target="../media/image109.png"/><Relationship Id="rId10" Type="http://schemas.openxmlformats.org/officeDocument/2006/relationships/hyperlink" Target="https://www.youtube.com/embed/HMMy6Y-nduE" TargetMode="External"/><Relationship Id="rId21" Type="http://schemas.openxmlformats.org/officeDocument/2006/relationships/hyperlink" Target="https://video.link/w/28lpb" TargetMode="External"/><Relationship Id="rId13" Type="http://schemas.openxmlformats.org/officeDocument/2006/relationships/image" Target="../media/image139.png"/><Relationship Id="rId24" Type="http://schemas.openxmlformats.org/officeDocument/2006/relationships/image" Target="../media/image108.png"/><Relationship Id="rId12" Type="http://schemas.openxmlformats.org/officeDocument/2006/relationships/hyperlink" Target="https://www.youtube.com/embed/oePks1ImHH0" TargetMode="External"/><Relationship Id="rId23" Type="http://schemas.openxmlformats.org/officeDocument/2006/relationships/hyperlink" Target="https://video.link/w/7cm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181.png"/><Relationship Id="rId9" Type="http://schemas.openxmlformats.org/officeDocument/2006/relationships/image" Target="../media/image1.png"/><Relationship Id="rId15" Type="http://schemas.openxmlformats.org/officeDocument/2006/relationships/image" Target="../media/image111.png"/><Relationship Id="rId14" Type="http://schemas.openxmlformats.org/officeDocument/2006/relationships/hyperlink" Target="https://www.starfall.com/h/abcs/letter-p/?" TargetMode="External"/><Relationship Id="rId17" Type="http://schemas.openxmlformats.org/officeDocument/2006/relationships/image" Target="../media/image105.gif"/><Relationship Id="rId16" Type="http://schemas.openxmlformats.org/officeDocument/2006/relationships/hyperlink" Target="https://www.youtube.com/embed/Rl_D_N1Tsic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o043_FGhaE4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0.png"/><Relationship Id="rId11" Type="http://schemas.openxmlformats.org/officeDocument/2006/relationships/image" Target="../media/image112.gif"/><Relationship Id="rId22" Type="http://schemas.openxmlformats.org/officeDocument/2006/relationships/image" Target="../media/image121.png"/><Relationship Id="rId10" Type="http://schemas.openxmlformats.org/officeDocument/2006/relationships/hyperlink" Target="https://www.youtube.com/embed/R2SDQv85-8s" TargetMode="External"/><Relationship Id="rId21" Type="http://schemas.openxmlformats.org/officeDocument/2006/relationships/hyperlink" Target="https://video.link/w/6nnpb" TargetMode="External"/><Relationship Id="rId13" Type="http://schemas.openxmlformats.org/officeDocument/2006/relationships/image" Target="../media/image106.gif"/><Relationship Id="rId12" Type="http://schemas.openxmlformats.org/officeDocument/2006/relationships/hyperlink" Target="https://www.youtube.com/embed/oC93kxBMcvE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Relationship Id="rId4" Type="http://schemas.openxmlformats.org/officeDocument/2006/relationships/image" Target="../media/image36.png"/><Relationship Id="rId9" Type="http://schemas.openxmlformats.org/officeDocument/2006/relationships/image" Target="../media/image1.png"/><Relationship Id="rId15" Type="http://schemas.openxmlformats.org/officeDocument/2006/relationships/hyperlink" Target="https://www.youtube.com/embed/wqWSMeXS_oo" TargetMode="External"/><Relationship Id="rId14" Type="http://schemas.openxmlformats.org/officeDocument/2006/relationships/image" Target="../media/image8.png"/><Relationship Id="rId17" Type="http://schemas.openxmlformats.org/officeDocument/2006/relationships/hyperlink" Target="https://www.starfall.com/h/abcs/letter-q/?" TargetMode="External"/><Relationship Id="rId16" Type="http://schemas.openxmlformats.org/officeDocument/2006/relationships/image" Target="../media/image107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FZ4x7Fe1pYg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17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4.png"/><Relationship Id="rId11" Type="http://schemas.openxmlformats.org/officeDocument/2006/relationships/image" Target="../media/image115.gif"/><Relationship Id="rId22" Type="http://schemas.openxmlformats.org/officeDocument/2006/relationships/image" Target="../media/image119.png"/><Relationship Id="rId10" Type="http://schemas.openxmlformats.org/officeDocument/2006/relationships/hyperlink" Target="https://www.youtube.com/embed/-9BzWBufH1s" TargetMode="External"/><Relationship Id="rId21" Type="http://schemas.openxmlformats.org/officeDocument/2006/relationships/hyperlink" Target="https://video.link/w/mlnpb" TargetMode="External"/><Relationship Id="rId13" Type="http://schemas.openxmlformats.org/officeDocument/2006/relationships/image" Target="../media/image155.png"/><Relationship Id="rId24" Type="http://schemas.openxmlformats.org/officeDocument/2006/relationships/image" Target="../media/image118.png"/><Relationship Id="rId12" Type="http://schemas.openxmlformats.org/officeDocument/2006/relationships/hyperlink" Target="https://www.youtube.com/embed/s9g5TzuNxfU" TargetMode="External"/><Relationship Id="rId23" Type="http://schemas.openxmlformats.org/officeDocument/2006/relationships/hyperlink" Target="https://video.link/w/PL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Relationship Id="rId4" Type="http://schemas.openxmlformats.org/officeDocument/2006/relationships/image" Target="../media/image62.png"/><Relationship Id="rId9" Type="http://schemas.openxmlformats.org/officeDocument/2006/relationships/image" Target="../media/image1.png"/><Relationship Id="rId15" Type="http://schemas.openxmlformats.org/officeDocument/2006/relationships/image" Target="../media/image125.png"/><Relationship Id="rId14" Type="http://schemas.openxmlformats.org/officeDocument/2006/relationships/hyperlink" Target="https://www.starfall.com/h/abcs/letter-r/?" TargetMode="External"/><Relationship Id="rId17" Type="http://schemas.openxmlformats.org/officeDocument/2006/relationships/image" Target="../media/image116.gif"/><Relationship Id="rId16" Type="http://schemas.openxmlformats.org/officeDocument/2006/relationships/hyperlink" Target="https://www.youtube.com/embed/sJe70FE85is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uAPzabYhzg0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3.png"/><Relationship Id="rId11" Type="http://schemas.openxmlformats.org/officeDocument/2006/relationships/image" Target="../media/image127.gif"/><Relationship Id="rId22" Type="http://schemas.openxmlformats.org/officeDocument/2006/relationships/image" Target="../media/image126.png"/><Relationship Id="rId10" Type="http://schemas.openxmlformats.org/officeDocument/2006/relationships/hyperlink" Target="https://www.youtube.com/embed/1orYZAoGgoQ" TargetMode="External"/><Relationship Id="rId21" Type="http://schemas.openxmlformats.org/officeDocument/2006/relationships/hyperlink" Target="https://video.link/w/Ubnpb" TargetMode="External"/><Relationship Id="rId13" Type="http://schemas.openxmlformats.org/officeDocument/2006/relationships/image" Target="../media/image152.png"/><Relationship Id="rId24" Type="http://schemas.openxmlformats.org/officeDocument/2006/relationships/image" Target="../media/image128.png"/><Relationship Id="rId12" Type="http://schemas.openxmlformats.org/officeDocument/2006/relationships/hyperlink" Target="https://www.youtube.com/embed/CiW6uxAwtWo" TargetMode="External"/><Relationship Id="rId23" Type="http://schemas.openxmlformats.org/officeDocument/2006/relationships/hyperlink" Target="https://video.link/w/Yc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15" Type="http://schemas.openxmlformats.org/officeDocument/2006/relationships/image" Target="../media/image135.png"/><Relationship Id="rId14" Type="http://schemas.openxmlformats.org/officeDocument/2006/relationships/hyperlink" Target="https://www.starfall.com/h/abcs/letter-s/?" TargetMode="External"/><Relationship Id="rId17" Type="http://schemas.openxmlformats.org/officeDocument/2006/relationships/image" Target="../media/image124.gif"/><Relationship Id="rId16" Type="http://schemas.openxmlformats.org/officeDocument/2006/relationships/hyperlink" Target="https://www.youtube.com/embed/koZhWlZh4b8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z_fLs1hSxf4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jpg"/><Relationship Id="rId11" Type="http://schemas.openxmlformats.org/officeDocument/2006/relationships/image" Target="../media/image3.png"/><Relationship Id="rId22" Type="http://schemas.openxmlformats.org/officeDocument/2006/relationships/image" Target="../media/image22.png"/><Relationship Id="rId10" Type="http://schemas.openxmlformats.org/officeDocument/2006/relationships/image" Target="../media/image2.png"/><Relationship Id="rId21" Type="http://schemas.openxmlformats.org/officeDocument/2006/relationships/hyperlink" Target="https://video.link/w/8pmpb" TargetMode="External"/><Relationship Id="rId13" Type="http://schemas.openxmlformats.org/officeDocument/2006/relationships/image" Target="../media/image1.png"/><Relationship Id="rId12" Type="http://schemas.openxmlformats.org/officeDocument/2006/relationships/image" Target="../media/image4.png"/><Relationship Id="rId23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24.png"/><Relationship Id="rId15" Type="http://schemas.openxmlformats.org/officeDocument/2006/relationships/image" Target="../media/image27.png"/><Relationship Id="rId14" Type="http://schemas.openxmlformats.org/officeDocument/2006/relationships/hyperlink" Target="https://www.starfall.com/h/abcs/letter-b/?mg=m" TargetMode="External"/><Relationship Id="rId17" Type="http://schemas.openxmlformats.org/officeDocument/2006/relationships/image" Target="../media/image19.gif"/><Relationship Id="rId16" Type="http://schemas.openxmlformats.org/officeDocument/2006/relationships/hyperlink" Target="https://www.youtube.com/embed/-hGFJW3LZ98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3UE2hhKHh5Y" TargetMode="External"/><Relationship Id="rId6" Type="http://schemas.openxmlformats.org/officeDocument/2006/relationships/hyperlink" Target="http://youtube.com/embed/W5D3ySh7s2c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21.gif"/><Relationship Id="rId8" Type="http://schemas.openxmlformats.org/officeDocument/2006/relationships/hyperlink" Target="https://www.youtube.com/embed/EsVrsJGHsbs" TargetMode="External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7.png"/><Relationship Id="rId11" Type="http://schemas.openxmlformats.org/officeDocument/2006/relationships/image" Target="../media/image131.gif"/><Relationship Id="rId22" Type="http://schemas.openxmlformats.org/officeDocument/2006/relationships/image" Target="../media/image138.png"/><Relationship Id="rId10" Type="http://schemas.openxmlformats.org/officeDocument/2006/relationships/hyperlink" Target="https://www.youtube.com/embed/QAYOr5zoZMY" TargetMode="External"/><Relationship Id="rId21" Type="http://schemas.openxmlformats.org/officeDocument/2006/relationships/hyperlink" Target="https://video.link/w/A2lpb" TargetMode="External"/><Relationship Id="rId13" Type="http://schemas.openxmlformats.org/officeDocument/2006/relationships/image" Target="../media/image158.png"/><Relationship Id="rId24" Type="http://schemas.openxmlformats.org/officeDocument/2006/relationships/image" Target="../media/image132.png"/><Relationship Id="rId12" Type="http://schemas.openxmlformats.org/officeDocument/2006/relationships/hyperlink" Target="https://www.youtube.com/embed/93mdB3_GgSo" TargetMode="External"/><Relationship Id="rId23" Type="http://schemas.openxmlformats.org/officeDocument/2006/relationships/hyperlink" Target="https://video.link/w/A2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1.png"/><Relationship Id="rId15" Type="http://schemas.openxmlformats.org/officeDocument/2006/relationships/image" Target="../media/image146.png"/><Relationship Id="rId14" Type="http://schemas.openxmlformats.org/officeDocument/2006/relationships/hyperlink" Target="https://www.starfall.com/h/abcs/letter-t/?" TargetMode="External"/><Relationship Id="rId17" Type="http://schemas.openxmlformats.org/officeDocument/2006/relationships/image" Target="../media/image129.gif"/><Relationship Id="rId16" Type="http://schemas.openxmlformats.org/officeDocument/2006/relationships/hyperlink" Target="https://www.youtube.com/embed/iPHaID7o_5U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5nOCRnKCNPI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2.png"/><Relationship Id="rId11" Type="http://schemas.openxmlformats.org/officeDocument/2006/relationships/image" Target="../media/image136.gif"/><Relationship Id="rId22" Type="http://schemas.openxmlformats.org/officeDocument/2006/relationships/image" Target="../media/image148.png"/><Relationship Id="rId10" Type="http://schemas.openxmlformats.org/officeDocument/2006/relationships/hyperlink" Target="https://www.youtube.com/embed/yWiRgOuaS84" TargetMode="External"/><Relationship Id="rId21" Type="http://schemas.openxmlformats.org/officeDocument/2006/relationships/hyperlink" Target="https://video.link/w/eYmpb" TargetMode="External"/><Relationship Id="rId13" Type="http://schemas.openxmlformats.org/officeDocument/2006/relationships/image" Target="../media/image134.gif"/><Relationship Id="rId12" Type="http://schemas.openxmlformats.org/officeDocument/2006/relationships/hyperlink" Target="https://www.youtube.com/embed/MCwiFQh3BZk" TargetMode="External"/><Relationship Id="rId23" Type="http://schemas.openxmlformats.org/officeDocument/2006/relationships/image" Target="../media/image14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Relationship Id="rId4" Type="http://schemas.openxmlformats.org/officeDocument/2006/relationships/image" Target="../media/image67.png"/><Relationship Id="rId9" Type="http://schemas.openxmlformats.org/officeDocument/2006/relationships/image" Target="../media/image1.png"/><Relationship Id="rId15" Type="http://schemas.openxmlformats.org/officeDocument/2006/relationships/hyperlink" Target="https://www.starfall.com/h/abcs/letter-u/?mg=m" TargetMode="External"/><Relationship Id="rId14" Type="http://schemas.openxmlformats.org/officeDocument/2006/relationships/image" Target="../media/image8.png"/><Relationship Id="rId17" Type="http://schemas.openxmlformats.org/officeDocument/2006/relationships/hyperlink" Target="https://www.youtube.com/embed/uFVoy9P9vVY" TargetMode="External"/><Relationship Id="rId16" Type="http://schemas.openxmlformats.org/officeDocument/2006/relationships/image" Target="../media/image144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69BxNmQg2e0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65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9.png"/><Relationship Id="rId11" Type="http://schemas.openxmlformats.org/officeDocument/2006/relationships/image" Target="../media/image141.gif"/><Relationship Id="rId22" Type="http://schemas.openxmlformats.org/officeDocument/2006/relationships/image" Target="../media/image147.png"/><Relationship Id="rId10" Type="http://schemas.openxmlformats.org/officeDocument/2006/relationships/hyperlink" Target="https://www.youtube.com/embed/A1BeBFqwyFc" TargetMode="External"/><Relationship Id="rId21" Type="http://schemas.openxmlformats.org/officeDocument/2006/relationships/hyperlink" Target="https://video.link/w/Cmlpb" TargetMode="External"/><Relationship Id="rId13" Type="http://schemas.openxmlformats.org/officeDocument/2006/relationships/hyperlink" Target="https://www.youtube.com/embed/TNnVgNuagWM" TargetMode="External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Relationship Id="rId4" Type="http://schemas.openxmlformats.org/officeDocument/2006/relationships/image" Target="../media/image181.png"/><Relationship Id="rId9" Type="http://schemas.openxmlformats.org/officeDocument/2006/relationships/image" Target="../media/image1.png"/><Relationship Id="rId15" Type="http://schemas.openxmlformats.org/officeDocument/2006/relationships/hyperlink" Target="https://www.starfall.com/h/abcs/letter-v/?" TargetMode="External"/><Relationship Id="rId14" Type="http://schemas.openxmlformats.org/officeDocument/2006/relationships/image" Target="../media/image143.gif"/><Relationship Id="rId17" Type="http://schemas.openxmlformats.org/officeDocument/2006/relationships/hyperlink" Target="https://www.youtube.com/embed/1OrP63EGU98" TargetMode="External"/><Relationship Id="rId16" Type="http://schemas.openxmlformats.org/officeDocument/2006/relationships/image" Target="../media/image156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scNTOhI0dew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70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3.png"/><Relationship Id="rId11" Type="http://schemas.openxmlformats.org/officeDocument/2006/relationships/image" Target="../media/image150.gif"/><Relationship Id="rId22" Type="http://schemas.openxmlformats.org/officeDocument/2006/relationships/image" Target="../media/image154.png"/><Relationship Id="rId10" Type="http://schemas.openxmlformats.org/officeDocument/2006/relationships/hyperlink" Target="https://www.youtube.com/embed/4yCg2dZaaD0" TargetMode="External"/><Relationship Id="rId21" Type="http://schemas.openxmlformats.org/officeDocument/2006/relationships/hyperlink" Target="https://video.link/w/c1lpb" TargetMode="External"/><Relationship Id="rId13" Type="http://schemas.openxmlformats.org/officeDocument/2006/relationships/hyperlink" Target="https://www.youtube.com/watch?v=sNfM7996-8U" TargetMode="External"/><Relationship Id="rId24" Type="http://schemas.openxmlformats.org/officeDocument/2006/relationships/image" Target="../media/image157.png"/><Relationship Id="rId12" Type="http://schemas.openxmlformats.org/officeDocument/2006/relationships/image" Target="../media/image8.png"/><Relationship Id="rId23" Type="http://schemas.openxmlformats.org/officeDocument/2006/relationships/hyperlink" Target="https://video.link/w/c1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36.png"/><Relationship Id="rId9" Type="http://schemas.openxmlformats.org/officeDocument/2006/relationships/image" Target="../media/image1.png"/><Relationship Id="rId15" Type="http://schemas.openxmlformats.org/officeDocument/2006/relationships/hyperlink" Target="https://www.starfall.com/h/abcs/letter-w/?mg=m" TargetMode="External"/><Relationship Id="rId14" Type="http://schemas.openxmlformats.org/officeDocument/2006/relationships/image" Target="../media/image151.gif"/><Relationship Id="rId17" Type="http://schemas.openxmlformats.org/officeDocument/2006/relationships/hyperlink" Target="https://www.youtube.com/embed/lxvPbeQ0kIg" TargetMode="External"/><Relationship Id="rId16" Type="http://schemas.openxmlformats.org/officeDocument/2006/relationships/image" Target="../media/image161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SVV2MrWrv28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75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9.png"/><Relationship Id="rId11" Type="http://schemas.openxmlformats.org/officeDocument/2006/relationships/image" Target="../media/image162.gif"/><Relationship Id="rId22" Type="http://schemas.openxmlformats.org/officeDocument/2006/relationships/image" Target="../media/image168.png"/><Relationship Id="rId10" Type="http://schemas.openxmlformats.org/officeDocument/2006/relationships/hyperlink" Target="https://www.youtube.com/embed/qj4nyH2aWVc" TargetMode="External"/><Relationship Id="rId21" Type="http://schemas.openxmlformats.org/officeDocument/2006/relationships/hyperlink" Target="https://video.link/w/xVmpb" TargetMode="External"/><Relationship Id="rId13" Type="http://schemas.openxmlformats.org/officeDocument/2006/relationships/hyperlink" Target="https://www.youtube.com/embed/HZPms5-6PfA" TargetMode="External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62.png"/><Relationship Id="rId9" Type="http://schemas.openxmlformats.org/officeDocument/2006/relationships/image" Target="../media/image1.png"/><Relationship Id="rId15" Type="http://schemas.openxmlformats.org/officeDocument/2006/relationships/hyperlink" Target="https://www.starfall.com/h/abcs/letter-x/?mg=k" TargetMode="External"/><Relationship Id="rId14" Type="http://schemas.openxmlformats.org/officeDocument/2006/relationships/image" Target="../media/image160.gif"/><Relationship Id="rId17" Type="http://schemas.openxmlformats.org/officeDocument/2006/relationships/hyperlink" Target="https://www.youtube.com/embed/YBH0kyVALTo" TargetMode="External"/><Relationship Id="rId16" Type="http://schemas.openxmlformats.org/officeDocument/2006/relationships/image" Target="../media/image167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pDX3iJqHitw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77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6.png"/><Relationship Id="rId11" Type="http://schemas.openxmlformats.org/officeDocument/2006/relationships/image" Target="../media/image164.gif"/><Relationship Id="rId22" Type="http://schemas.openxmlformats.org/officeDocument/2006/relationships/image" Target="../media/image172.png"/><Relationship Id="rId10" Type="http://schemas.openxmlformats.org/officeDocument/2006/relationships/hyperlink" Target="https://www.youtube.com/embed/TWJSE_p0akY" TargetMode="External"/><Relationship Id="rId21" Type="http://schemas.openxmlformats.org/officeDocument/2006/relationships/hyperlink" Target="https://video.link/w/eRmpb" TargetMode="External"/><Relationship Id="rId13" Type="http://schemas.openxmlformats.org/officeDocument/2006/relationships/hyperlink" Target="https://www.youtube.com/embed/yua6LaU--go" TargetMode="External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15" Type="http://schemas.openxmlformats.org/officeDocument/2006/relationships/hyperlink" Target="https://www.starfall.com/h/abcs/letter-y/?" TargetMode="External"/><Relationship Id="rId14" Type="http://schemas.openxmlformats.org/officeDocument/2006/relationships/image" Target="../media/image163.png"/><Relationship Id="rId17" Type="http://schemas.openxmlformats.org/officeDocument/2006/relationships/hyperlink" Target="https://www.youtube.com/embed/bm7x1MfzHh8" TargetMode="External"/><Relationship Id="rId16" Type="http://schemas.openxmlformats.org/officeDocument/2006/relationships/image" Target="../media/image174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OKD1QuzOjKQ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79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6.png"/><Relationship Id="rId11" Type="http://schemas.openxmlformats.org/officeDocument/2006/relationships/image" Target="../media/image169.gif"/><Relationship Id="rId22" Type="http://schemas.openxmlformats.org/officeDocument/2006/relationships/image" Target="../media/image173.png"/><Relationship Id="rId10" Type="http://schemas.openxmlformats.org/officeDocument/2006/relationships/hyperlink" Target="https://www.youtube.com/embed/wLu-bccANRg" TargetMode="External"/><Relationship Id="rId21" Type="http://schemas.openxmlformats.org/officeDocument/2006/relationships/hyperlink" Target="https://video.link/w/Ldmpb" TargetMode="External"/><Relationship Id="rId13" Type="http://schemas.openxmlformats.org/officeDocument/2006/relationships/hyperlink" Target="https://www.youtube.com/embed/NXVEwkS8SyQ" TargetMode="External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1.png"/><Relationship Id="rId15" Type="http://schemas.openxmlformats.org/officeDocument/2006/relationships/hyperlink" Target="https://www.starfall.com/h/abcs/letter-z/?" TargetMode="External"/><Relationship Id="rId14" Type="http://schemas.openxmlformats.org/officeDocument/2006/relationships/image" Target="../media/image171.gif"/><Relationship Id="rId17" Type="http://schemas.openxmlformats.org/officeDocument/2006/relationships/hyperlink" Target="https://www.youtube.com/embed/l56fT9pH9hM" TargetMode="External"/><Relationship Id="rId16" Type="http://schemas.openxmlformats.org/officeDocument/2006/relationships/image" Target="../media/image178.png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q4irD8ZaS4I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180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.png"/><Relationship Id="rId11" Type="http://schemas.openxmlformats.org/officeDocument/2006/relationships/image" Target="../media/image3.png"/><Relationship Id="rId22" Type="http://schemas.openxmlformats.org/officeDocument/2006/relationships/image" Target="../media/image20.png"/><Relationship Id="rId10" Type="http://schemas.openxmlformats.org/officeDocument/2006/relationships/image" Target="../media/image2.png"/><Relationship Id="rId21" Type="http://schemas.openxmlformats.org/officeDocument/2006/relationships/hyperlink" Target="https://video.link/w/bRkpb" TargetMode="External"/><Relationship Id="rId13" Type="http://schemas.openxmlformats.org/officeDocument/2006/relationships/image" Target="../media/image1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67.png"/><Relationship Id="rId9" Type="http://schemas.openxmlformats.org/officeDocument/2006/relationships/image" Target="../media/image29.png"/><Relationship Id="rId15" Type="http://schemas.openxmlformats.org/officeDocument/2006/relationships/image" Target="../media/image34.png"/><Relationship Id="rId14" Type="http://schemas.openxmlformats.org/officeDocument/2006/relationships/hyperlink" Target="https://www.starfall.com/h/abcs/letter-c/?mg=m" TargetMode="External"/><Relationship Id="rId17" Type="http://schemas.openxmlformats.org/officeDocument/2006/relationships/image" Target="../media/image18.gif"/><Relationship Id="rId16" Type="http://schemas.openxmlformats.org/officeDocument/2006/relationships/hyperlink" Target="https://www.youtube.com/embed/GDnzj88O6aQ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Gdt4IleVyA4" TargetMode="External"/><Relationship Id="rId6" Type="http://schemas.openxmlformats.org/officeDocument/2006/relationships/hyperlink" Target="https://www.youtube.com/embed/ieo0LPYdUfQ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26.gif"/><Relationship Id="rId8" Type="http://schemas.openxmlformats.org/officeDocument/2006/relationships/hyperlink" Target="https://www.youtube.com/embed/lZsIBruLAVs" TargetMode="External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30.png"/><Relationship Id="rId11" Type="http://schemas.openxmlformats.org/officeDocument/2006/relationships/image" Target="../media/image3.png"/><Relationship Id="rId22" Type="http://schemas.openxmlformats.org/officeDocument/2006/relationships/image" Target="../media/image31.png"/><Relationship Id="rId10" Type="http://schemas.openxmlformats.org/officeDocument/2006/relationships/image" Target="../media/image2.png"/><Relationship Id="rId21" Type="http://schemas.openxmlformats.org/officeDocument/2006/relationships/hyperlink" Target="https://video.link/w/4Mnpb" TargetMode="External"/><Relationship Id="rId13" Type="http://schemas.openxmlformats.org/officeDocument/2006/relationships/image" Target="../media/image1.png"/><Relationship Id="rId24" Type="http://schemas.openxmlformats.org/officeDocument/2006/relationships/image" Target="../media/image28.png"/><Relationship Id="rId12" Type="http://schemas.openxmlformats.org/officeDocument/2006/relationships/image" Target="../media/image4.png"/><Relationship Id="rId23" Type="http://schemas.openxmlformats.org/officeDocument/2006/relationships/hyperlink" Target="https://video.link/w/YM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81.png"/><Relationship Id="rId9" Type="http://schemas.openxmlformats.org/officeDocument/2006/relationships/image" Target="../media/image42.png"/><Relationship Id="rId15" Type="http://schemas.openxmlformats.org/officeDocument/2006/relationships/image" Target="../media/image37.png"/><Relationship Id="rId14" Type="http://schemas.openxmlformats.org/officeDocument/2006/relationships/hyperlink" Target="https://www.starfall.com/h/abcs/letter-d/?mg=m" TargetMode="External"/><Relationship Id="rId17" Type="http://schemas.openxmlformats.org/officeDocument/2006/relationships/image" Target="../media/image32.gif"/><Relationship Id="rId16" Type="http://schemas.openxmlformats.org/officeDocument/2006/relationships/hyperlink" Target="https://www.youtube.com/embed/h7E-tnTiW_Y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_EILnBlzC-Y" TargetMode="External"/><Relationship Id="rId6" Type="http://schemas.openxmlformats.org/officeDocument/2006/relationships/hyperlink" Target="https://www.youtube.com/embed/NqntSJGu1t0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33.gif"/><Relationship Id="rId8" Type="http://schemas.openxmlformats.org/officeDocument/2006/relationships/hyperlink" Target="https://www.youtube.com/embed/hPRx77s1S1g" TargetMode="External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11" Type="http://schemas.openxmlformats.org/officeDocument/2006/relationships/image" Target="../media/image3.png"/><Relationship Id="rId22" Type="http://schemas.openxmlformats.org/officeDocument/2006/relationships/image" Target="../media/image40.png"/><Relationship Id="rId10" Type="http://schemas.openxmlformats.org/officeDocument/2006/relationships/image" Target="../media/image2.png"/><Relationship Id="rId21" Type="http://schemas.openxmlformats.org/officeDocument/2006/relationships/hyperlink" Target="https://video.link/w/u4npb" TargetMode="External"/><Relationship Id="rId13" Type="http://schemas.openxmlformats.org/officeDocument/2006/relationships/image" Target="../media/image1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36.png"/><Relationship Id="rId9" Type="http://schemas.openxmlformats.org/officeDocument/2006/relationships/image" Target="../media/image44.png"/><Relationship Id="rId15" Type="http://schemas.openxmlformats.org/officeDocument/2006/relationships/image" Target="../media/image46.png"/><Relationship Id="rId14" Type="http://schemas.openxmlformats.org/officeDocument/2006/relationships/hyperlink" Target="https://www.starfall.com/h/abcs/letter-e/?mg=m" TargetMode="External"/><Relationship Id="rId17" Type="http://schemas.openxmlformats.org/officeDocument/2006/relationships/image" Target="../media/image38.gif"/><Relationship Id="rId16" Type="http://schemas.openxmlformats.org/officeDocument/2006/relationships/hyperlink" Target="https://www.youtube.com/embed/j2q2mq5KOmo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uRmw621DWak" TargetMode="External"/><Relationship Id="rId6" Type="http://schemas.openxmlformats.org/officeDocument/2006/relationships/hyperlink" Target="https://www.youtube.com/embed/Cm4OnFLl5Uw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35.gif"/><Relationship Id="rId8" Type="http://schemas.openxmlformats.org/officeDocument/2006/relationships/hyperlink" Target="https://www.youtube.com/embed/04Z1dkRyaMY" TargetMode="External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48.png"/><Relationship Id="rId11" Type="http://schemas.openxmlformats.org/officeDocument/2006/relationships/image" Target="../media/image3.png"/><Relationship Id="rId22" Type="http://schemas.openxmlformats.org/officeDocument/2006/relationships/image" Target="../media/image45.png"/><Relationship Id="rId10" Type="http://schemas.openxmlformats.org/officeDocument/2006/relationships/image" Target="../media/image2.png"/><Relationship Id="rId21" Type="http://schemas.openxmlformats.org/officeDocument/2006/relationships/hyperlink" Target="https://video.link/w/gUkpb" TargetMode="External"/><Relationship Id="rId13" Type="http://schemas.openxmlformats.org/officeDocument/2006/relationships/image" Target="../media/image1.png"/><Relationship Id="rId24" Type="http://schemas.openxmlformats.org/officeDocument/2006/relationships/image" Target="../media/image49.png"/><Relationship Id="rId12" Type="http://schemas.openxmlformats.org/officeDocument/2006/relationships/image" Target="../media/image4.png"/><Relationship Id="rId23" Type="http://schemas.openxmlformats.org/officeDocument/2006/relationships/hyperlink" Target="https://video.link/w/uYlpb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62.png"/><Relationship Id="rId9" Type="http://schemas.openxmlformats.org/officeDocument/2006/relationships/image" Target="../media/image41.gif"/><Relationship Id="rId15" Type="http://schemas.openxmlformats.org/officeDocument/2006/relationships/image" Target="../media/image55.png"/><Relationship Id="rId14" Type="http://schemas.openxmlformats.org/officeDocument/2006/relationships/hyperlink" Target="https://www.starfall.com/h/abcs/letter-f/?mg=m" TargetMode="External"/><Relationship Id="rId17" Type="http://schemas.openxmlformats.org/officeDocument/2006/relationships/image" Target="../media/image43.gif"/><Relationship Id="rId16" Type="http://schemas.openxmlformats.org/officeDocument/2006/relationships/hyperlink" Target="https://www.youtube.com/embed/N8e_Oh314Ds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://youtube.com/embed/xxYLTePonE8" TargetMode="External"/><Relationship Id="rId6" Type="http://schemas.openxmlformats.org/officeDocument/2006/relationships/hyperlink" Target="https://www.youtube.com/embed/okmZG6f9-UQ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47.png"/><Relationship Id="rId8" Type="http://schemas.openxmlformats.org/officeDocument/2006/relationships/hyperlink" Target="https://www.youtube.com/embed/oT5Rzwj1xdw" TargetMode="External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1.png"/><Relationship Id="rId11" Type="http://schemas.openxmlformats.org/officeDocument/2006/relationships/image" Target="../media/image3.png"/><Relationship Id="rId22" Type="http://schemas.openxmlformats.org/officeDocument/2006/relationships/image" Target="../media/image52.png"/><Relationship Id="rId10" Type="http://schemas.openxmlformats.org/officeDocument/2006/relationships/image" Target="../media/image2.png"/><Relationship Id="rId21" Type="http://schemas.openxmlformats.org/officeDocument/2006/relationships/image" Target="../media/image53.png"/><Relationship Id="rId13" Type="http://schemas.openxmlformats.org/officeDocument/2006/relationships/image" Target="../media/image1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57.gif"/><Relationship Id="rId15" Type="http://schemas.openxmlformats.org/officeDocument/2006/relationships/image" Target="../media/image58.png"/><Relationship Id="rId14" Type="http://schemas.openxmlformats.org/officeDocument/2006/relationships/hyperlink" Target="https://www.starfall.com/h/abcs/letter-g/?mg=m" TargetMode="External"/><Relationship Id="rId17" Type="http://schemas.openxmlformats.org/officeDocument/2006/relationships/image" Target="../media/image50.gif"/><Relationship Id="rId16" Type="http://schemas.openxmlformats.org/officeDocument/2006/relationships/hyperlink" Target="https://www.youtube.com/embed/5dgZQPn29WM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s9U_LUtQ_tw" TargetMode="External"/><Relationship Id="rId6" Type="http://schemas.openxmlformats.org/officeDocument/2006/relationships/hyperlink" Target="https://www.youtube.com/embed/vXkmID0i9X0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64.png"/><Relationship Id="rId8" Type="http://schemas.openxmlformats.org/officeDocument/2006/relationships/hyperlink" Target="https://www.youtube.com/embed/ru0KCAS5zuY" TargetMode="External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72.gif"/><Relationship Id="rId11" Type="http://schemas.openxmlformats.org/officeDocument/2006/relationships/image" Target="../media/image1.png"/><Relationship Id="rId22" Type="http://schemas.openxmlformats.org/officeDocument/2006/relationships/image" Target="../media/image59.png"/><Relationship Id="rId10" Type="http://schemas.openxmlformats.org/officeDocument/2006/relationships/image" Target="../media/image4.png"/><Relationship Id="rId21" Type="http://schemas.openxmlformats.org/officeDocument/2006/relationships/hyperlink" Target="https://video.link/w/dKnpb" TargetMode="External"/><Relationship Id="rId13" Type="http://schemas.openxmlformats.org/officeDocument/2006/relationships/image" Target="../media/image80.png"/><Relationship Id="rId12" Type="http://schemas.openxmlformats.org/officeDocument/2006/relationships/hyperlink" Target="https://www.starfall.com/h/abcs/letter-h/?mg=m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3.png"/><Relationship Id="rId15" Type="http://schemas.openxmlformats.org/officeDocument/2006/relationships/image" Target="../media/image90.png"/><Relationship Id="rId14" Type="http://schemas.openxmlformats.org/officeDocument/2006/relationships/hyperlink" Target="https://www.youtube.com/embed/9tZFeC-0HLg" TargetMode="External"/><Relationship Id="rId17" Type="http://schemas.openxmlformats.org/officeDocument/2006/relationships/hyperlink" Target="https://www.youtube.com/embed/g186xKVq9p8" TargetMode="External"/><Relationship Id="rId16" Type="http://schemas.openxmlformats.org/officeDocument/2006/relationships/image" Target="../media/image8.png"/><Relationship Id="rId5" Type="http://schemas.openxmlformats.org/officeDocument/2006/relationships/image" Target="../media/image14.png"/><Relationship Id="rId19" Type="http://schemas.openxmlformats.org/officeDocument/2006/relationships/hyperlink" Target="http://youtube.com/embed/vk5M7jITfIU" TargetMode="External"/><Relationship Id="rId6" Type="http://schemas.openxmlformats.org/officeDocument/2006/relationships/hyperlink" Target="https://www.youtube.com/embed/C8EtaVKk8Fg" TargetMode="External"/><Relationship Id="rId18" Type="http://schemas.openxmlformats.org/officeDocument/2006/relationships/image" Target="../media/image56.png"/><Relationship Id="rId7" Type="http://schemas.openxmlformats.org/officeDocument/2006/relationships/image" Target="../media/image54.gif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11" Type="http://schemas.openxmlformats.org/officeDocument/2006/relationships/image" Target="../media/image61.gif"/><Relationship Id="rId22" Type="http://schemas.openxmlformats.org/officeDocument/2006/relationships/image" Target="../media/image68.png"/><Relationship Id="rId10" Type="http://schemas.openxmlformats.org/officeDocument/2006/relationships/hyperlink" Target="https://www.youtube.com/embed/tGxaEdXOSk8" TargetMode="External"/><Relationship Id="rId21" Type="http://schemas.openxmlformats.org/officeDocument/2006/relationships/hyperlink" Target="https://video.link/w/CFnpb" TargetMode="External"/><Relationship Id="rId13" Type="http://schemas.openxmlformats.org/officeDocument/2006/relationships/image" Target="../media/image70.png"/><Relationship Id="rId12" Type="http://schemas.openxmlformats.org/officeDocument/2006/relationships/hyperlink" Target="https://www.starfall.com/h/abcs/letter-i/?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67.png"/><Relationship Id="rId9" Type="http://schemas.openxmlformats.org/officeDocument/2006/relationships/image" Target="../media/image1.png"/><Relationship Id="rId15" Type="http://schemas.openxmlformats.org/officeDocument/2006/relationships/image" Target="../media/image88.png"/><Relationship Id="rId14" Type="http://schemas.openxmlformats.org/officeDocument/2006/relationships/hyperlink" Target="https://www.youtube.com/embed/n_sugoQFUCo" TargetMode="External"/><Relationship Id="rId17" Type="http://schemas.openxmlformats.org/officeDocument/2006/relationships/image" Target="../media/image60.gif"/><Relationship Id="rId16" Type="http://schemas.openxmlformats.org/officeDocument/2006/relationships/hyperlink" Target="https://www.youtube.com/embed/phqQO-istAI" TargetMode="External"/><Relationship Id="rId5" Type="http://schemas.openxmlformats.org/officeDocument/2006/relationships/image" Target="../media/image14.png"/><Relationship Id="rId19" Type="http://schemas.openxmlformats.org/officeDocument/2006/relationships/hyperlink" Target="https://www.youtube.com/embed/4q6bKzMY3fw" TargetMode="External"/><Relationship Id="rId6" Type="http://schemas.openxmlformats.org/officeDocument/2006/relationships/image" Target="../media/image2.png"/><Relationship Id="rId18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525" y="3865575"/>
            <a:ext cx="6722075" cy="1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7427" r="5502" t="0"/>
          <a:stretch/>
        </p:blipFill>
        <p:spPr>
          <a:xfrm>
            <a:off x="2685500" y="1035963"/>
            <a:ext cx="1610450" cy="115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" name="Google Shape;57;p1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7025" y="1054050"/>
            <a:ext cx="1610449" cy="111985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6993124" y="2060095"/>
            <a:ext cx="1610450" cy="242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5562705" y="2951999"/>
            <a:ext cx="3600470" cy="20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7350" y="446257"/>
            <a:ext cx="1565326" cy="208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95849" y="542400"/>
            <a:ext cx="1779824" cy="100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7952" t="0"/>
          <a:stretch/>
        </p:blipFill>
        <p:spPr>
          <a:xfrm>
            <a:off x="414116" y="2719593"/>
            <a:ext cx="1664742" cy="127792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" name="Google Shape;66;p13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16061" l="19810" r="20104" t="7996"/>
          <a:stretch/>
        </p:blipFill>
        <p:spPr>
          <a:xfrm>
            <a:off x="6032887" y="1733663"/>
            <a:ext cx="3197189" cy="19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79825" y="1836350"/>
            <a:ext cx="3197200" cy="31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700" y="3889000"/>
            <a:ext cx="6709700" cy="12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96525" y="710875"/>
            <a:ext cx="1542225" cy="1860875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9" name="Google Shape;219;p2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7228" y="508975"/>
            <a:ext cx="1595451" cy="20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72000" y="907875"/>
            <a:ext cx="1754552" cy="1264974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1" name="Google Shape;221;p22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06926" y="508975"/>
            <a:ext cx="1800949" cy="1200625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10297" t="0"/>
          <a:stretch/>
        </p:blipFill>
        <p:spPr>
          <a:xfrm>
            <a:off x="395600" y="2720725"/>
            <a:ext cx="1674350" cy="1264975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4" name="Google Shape;224;p22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6598" r="6572" t="6629"/>
          <a:stretch/>
        </p:blipFill>
        <p:spPr>
          <a:xfrm>
            <a:off x="1771188" y="2640750"/>
            <a:ext cx="5362714" cy="25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00" y="3972125"/>
            <a:ext cx="6786874" cy="107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37600" y="971975"/>
            <a:ext cx="1711375" cy="130925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6" name="Google Shape;236;p2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6386" y="446262"/>
            <a:ext cx="1560200" cy="205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99525" y="971975"/>
            <a:ext cx="1656675" cy="1309249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p2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52200" y="446260"/>
            <a:ext cx="1846475" cy="1038618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9" name="Google Shape;239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94" t="0"/>
          <a:stretch/>
        </p:blipFill>
        <p:spPr>
          <a:xfrm>
            <a:off x="418150" y="2699725"/>
            <a:ext cx="1656676" cy="129285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23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10598" l="1943" r="2316" t="3857"/>
          <a:stretch/>
        </p:blipFill>
        <p:spPr>
          <a:xfrm>
            <a:off x="2146324" y="2571750"/>
            <a:ext cx="4459625" cy="25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800" y="3950100"/>
            <a:ext cx="6889349" cy="12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66200" y="742252"/>
            <a:ext cx="1649275" cy="171175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p2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9857" y="446238"/>
            <a:ext cx="1513250" cy="200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72000" y="944991"/>
            <a:ext cx="1893901" cy="1306296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24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57250" y="507237"/>
            <a:ext cx="1893900" cy="1065313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6" name="Google Shape;256;p2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206" t="0"/>
          <a:stretch/>
        </p:blipFill>
        <p:spPr>
          <a:xfrm>
            <a:off x="360250" y="2634475"/>
            <a:ext cx="1772450" cy="137895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8" name="Google Shape;258;p2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87525" y="1347800"/>
            <a:ext cx="3573175" cy="35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525" y="3865575"/>
            <a:ext cx="6722075" cy="1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06075" y="906550"/>
            <a:ext cx="1965925" cy="144565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p2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67750" y="958200"/>
            <a:ext cx="1686724" cy="1342351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p25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6142" y="446251"/>
            <a:ext cx="1616983" cy="21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80875" y="520775"/>
            <a:ext cx="1750274" cy="98452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10128" t="0"/>
          <a:stretch/>
        </p:blipFill>
        <p:spPr>
          <a:xfrm>
            <a:off x="376400" y="2697200"/>
            <a:ext cx="1750276" cy="133185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5" name="Google Shape;275;p25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420075" y="2181213"/>
            <a:ext cx="154305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108275" y="2444078"/>
            <a:ext cx="4054900" cy="26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25" y="3711275"/>
            <a:ext cx="7659650" cy="16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6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6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68525" y="915727"/>
            <a:ext cx="1790649" cy="1365874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p2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7989" y="446250"/>
            <a:ext cx="1583611" cy="20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22225" y="883524"/>
            <a:ext cx="1790650" cy="1430288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p26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22400" y="446253"/>
            <a:ext cx="1639325" cy="1092897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1" name="Google Shape;291;p2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10281" t="0"/>
          <a:stretch/>
        </p:blipFill>
        <p:spPr>
          <a:xfrm>
            <a:off x="382275" y="2697200"/>
            <a:ext cx="1733608" cy="12885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3" name="Google Shape;293;p26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711475" y="2526150"/>
            <a:ext cx="3246950" cy="27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475" y="3942875"/>
            <a:ext cx="5924100" cy="1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7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7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7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8625" y="909525"/>
            <a:ext cx="1787550" cy="1294325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5" name="Google Shape;305;p2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0900" y="446250"/>
            <a:ext cx="1517250" cy="201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18000" y="992758"/>
            <a:ext cx="1691674" cy="1127854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35850" y="512262"/>
            <a:ext cx="1691675" cy="1127788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9" name="Google Shape;309;p27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403900" y="2668350"/>
            <a:ext cx="1691674" cy="1334051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0" name="Google Shape;310;p27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42743" y="2203850"/>
            <a:ext cx="3080800" cy="290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700" y="3889000"/>
            <a:ext cx="6709700" cy="12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3527" y="817638"/>
            <a:ext cx="1860900" cy="16554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2" name="Google Shape;322;p2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50925" y="954225"/>
            <a:ext cx="1714628" cy="1200626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3" name="Google Shape;323;p28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4076" y="478000"/>
            <a:ext cx="1544826" cy="20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09575" y="478000"/>
            <a:ext cx="1801050" cy="1013125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5" name="Google Shape;325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89175" y="2697200"/>
            <a:ext cx="1714626" cy="1277125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p28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15970" l="15767" r="17365" t="16038"/>
          <a:stretch/>
        </p:blipFill>
        <p:spPr>
          <a:xfrm>
            <a:off x="5136275" y="2697200"/>
            <a:ext cx="2406690" cy="244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 b="7604" l="0" r="0" t="0"/>
          <a:stretch/>
        </p:blipFill>
        <p:spPr>
          <a:xfrm>
            <a:off x="2103810" y="2669400"/>
            <a:ext cx="2625539" cy="25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00" y="3972125"/>
            <a:ext cx="6786874" cy="107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0700" y="899075"/>
            <a:ext cx="1837875" cy="13315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0" name="Google Shape;340;p29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73125" y="446250"/>
            <a:ext cx="1800929" cy="120062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1" name="Google Shape;341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9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10297" t="0"/>
          <a:stretch/>
        </p:blipFill>
        <p:spPr>
          <a:xfrm>
            <a:off x="401575" y="2697200"/>
            <a:ext cx="1678824" cy="1305274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3" name="Google Shape;343;p29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25650" y="446251"/>
            <a:ext cx="1537026" cy="20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666100" y="899078"/>
            <a:ext cx="1876926" cy="1219746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" name="Google Shape;345;p29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857655" y="2951996"/>
            <a:ext cx="3036974" cy="21680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800" y="3950100"/>
            <a:ext cx="6889349" cy="12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0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0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0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0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3200" y="924900"/>
            <a:ext cx="1771125" cy="142730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7" name="Google Shape;357;p3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21700" y="987626"/>
            <a:ext cx="1771127" cy="120062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30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6875" y="496351"/>
            <a:ext cx="1555799" cy="202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83150" y="496350"/>
            <a:ext cx="1771126" cy="118075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3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0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10297" t="0"/>
          <a:stretch/>
        </p:blipFill>
        <p:spPr>
          <a:xfrm>
            <a:off x="360925" y="2697200"/>
            <a:ext cx="1771126" cy="130087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2" name="Google Shape;362;p30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76173" y="2948963"/>
            <a:ext cx="2148153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0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101825" y="1441262"/>
            <a:ext cx="3479712" cy="3479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525" y="3865575"/>
            <a:ext cx="6722075" cy="1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1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1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1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7801" y="909525"/>
            <a:ext cx="1827350" cy="1388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31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75700" y="958505"/>
            <a:ext cx="1665024" cy="1290421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31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0625" y="446248"/>
            <a:ext cx="1457550" cy="192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1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28650" y="501636"/>
            <a:ext cx="1962900" cy="110413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8" name="Google Shape;378;p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1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73150" y="2584875"/>
            <a:ext cx="1707250" cy="137872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0" name="Google Shape;380;p31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18781" r="19252" t="4861"/>
          <a:stretch/>
        </p:blipFill>
        <p:spPr>
          <a:xfrm>
            <a:off x="4571988" y="3012625"/>
            <a:ext cx="2439241" cy="23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 b="21945" l="0" r="0" t="6313"/>
          <a:stretch/>
        </p:blipFill>
        <p:spPr>
          <a:xfrm>
            <a:off x="1979740" y="2798901"/>
            <a:ext cx="2795960" cy="23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25" y="3711275"/>
            <a:ext cx="7659650" cy="16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8550" y="994500"/>
            <a:ext cx="1602850" cy="1200625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9550" y="975938"/>
            <a:ext cx="1775876" cy="123775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0915" y="446262"/>
            <a:ext cx="1571760" cy="20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16800" y="545108"/>
            <a:ext cx="1775875" cy="99893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7407" t="0"/>
          <a:stretch/>
        </p:blipFill>
        <p:spPr>
          <a:xfrm>
            <a:off x="390150" y="2688700"/>
            <a:ext cx="1712676" cy="13082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" name="Google Shape;84;p1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649201" y="2229404"/>
            <a:ext cx="2919438" cy="277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785800" y="1337975"/>
            <a:ext cx="1984700" cy="19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50" y="3711275"/>
            <a:ext cx="7694325" cy="16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2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2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2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2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48400" y="852598"/>
            <a:ext cx="1860875" cy="1447351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3" name="Google Shape;393;p3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42575" y="951350"/>
            <a:ext cx="1694573" cy="129999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4" name="Google Shape;394;p32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6555" y="446249"/>
            <a:ext cx="1481920" cy="19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85525" y="499725"/>
            <a:ext cx="1800937" cy="120062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6" name="Google Shape;396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2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99200" y="2714688"/>
            <a:ext cx="1694574" cy="1300001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8" name="Google Shape;398;p32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611547" y="2204850"/>
            <a:ext cx="1103828" cy="14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2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196873" y="1960723"/>
            <a:ext cx="3208975" cy="32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475" y="3942875"/>
            <a:ext cx="5924100" cy="1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3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3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3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3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7452" y="940075"/>
            <a:ext cx="1858800" cy="1254675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1" name="Google Shape;411;p3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97688" y="489325"/>
            <a:ext cx="1624825" cy="108322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2" name="Google Shape;412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4425" y="379757"/>
            <a:ext cx="1591875" cy="208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08100" y="1025800"/>
            <a:ext cx="1624823" cy="1083226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p33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37850" y="2642525"/>
            <a:ext cx="1753000" cy="134542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6" name="Google Shape;416;p33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64713" y="2274263"/>
            <a:ext cx="4303850" cy="286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966450" y="3486400"/>
            <a:ext cx="687000" cy="6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700" y="3889000"/>
            <a:ext cx="6709700" cy="12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4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4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4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4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1075" y="848825"/>
            <a:ext cx="1898200" cy="139885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9" name="Google Shape;429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81325" y="446250"/>
            <a:ext cx="1597193" cy="10648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1" name="Google Shape;431;p3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5125" y="446250"/>
            <a:ext cx="1529218" cy="200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61525" y="917525"/>
            <a:ext cx="1751473" cy="1176076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3" name="Google Shape;433;p34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70750" y="2622175"/>
            <a:ext cx="1751476" cy="139885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4" name="Google Shape;434;p34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23629" r="22837" t="5508"/>
          <a:stretch/>
        </p:blipFill>
        <p:spPr>
          <a:xfrm>
            <a:off x="3020925" y="2157800"/>
            <a:ext cx="2361000" cy="32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00" y="3972125"/>
            <a:ext cx="6786874" cy="107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5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5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5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3075" y="907325"/>
            <a:ext cx="1876925" cy="1444875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6" name="Google Shape;446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73150" y="528650"/>
            <a:ext cx="1800914" cy="120062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8" name="Google Shape;448;p35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7928" y="446250"/>
            <a:ext cx="1597124" cy="21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5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03725" y="1022880"/>
            <a:ext cx="1800926" cy="121377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0" name="Google Shape;450;p35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46025" y="2697200"/>
            <a:ext cx="1800926" cy="132247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1" name="Google Shape;451;p35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853132" y="2653170"/>
            <a:ext cx="2604893" cy="19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931573" y="2106775"/>
            <a:ext cx="1242400" cy="30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800" y="3950100"/>
            <a:ext cx="6889349" cy="12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6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6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6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6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48650" y="850150"/>
            <a:ext cx="1923350" cy="150205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4" name="Google Shape;464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6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02850" y="446255"/>
            <a:ext cx="1614500" cy="1100746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6" name="Google Shape;466;p36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5125" y="503090"/>
            <a:ext cx="1457549" cy="192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6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52950" y="1000850"/>
            <a:ext cx="1739152" cy="120062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8" name="Google Shape;468;p36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83425" y="2697200"/>
            <a:ext cx="1739150" cy="132997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9" name="Google Shape;469;p36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20451" r="19992" t="4049"/>
          <a:stretch/>
        </p:blipFill>
        <p:spPr>
          <a:xfrm>
            <a:off x="3285150" y="2466050"/>
            <a:ext cx="2237075" cy="26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525" y="3865575"/>
            <a:ext cx="6722075" cy="1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7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7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7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7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8225" y="819725"/>
            <a:ext cx="1694804" cy="175577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1" name="Google Shape;481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5286" y="513300"/>
            <a:ext cx="1809633" cy="120062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3" name="Google Shape;483;p37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3125" y="446246"/>
            <a:ext cx="1457549" cy="187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7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616100" y="1021950"/>
            <a:ext cx="1876925" cy="135132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5" name="Google Shape;485;p37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08025" y="2589050"/>
            <a:ext cx="1809650" cy="140337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6" name="Google Shape;486;p37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01524" y="2836400"/>
            <a:ext cx="3095975" cy="22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25" y="3711275"/>
            <a:ext cx="7659650" cy="16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8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8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8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8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8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96675" y="841075"/>
            <a:ext cx="1809125" cy="14693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8" name="Google Shape;498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05538" y="488086"/>
            <a:ext cx="1809125" cy="120608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0" name="Google Shape;500;p38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5119" y="488077"/>
            <a:ext cx="1457549" cy="18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8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707550" y="975425"/>
            <a:ext cx="1706552" cy="1200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2" name="Google Shape;502;p38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365450" y="2612228"/>
            <a:ext cx="1706550" cy="1368548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3" name="Google Shape;503;p38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366000" y="2571750"/>
            <a:ext cx="2153075" cy="21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475" y="3942875"/>
            <a:ext cx="5924100" cy="1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0075" y="1067937"/>
            <a:ext cx="1757275" cy="1147600"/>
          </a:xfrm>
          <a:prstGeom prst="rect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6650" y="1067938"/>
            <a:ext cx="1757275" cy="11476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9875" y="446250"/>
            <a:ext cx="1611925" cy="21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20424" y="446241"/>
            <a:ext cx="1865425" cy="1049306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9850" y="2843575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28" t="0"/>
          <a:stretch/>
        </p:blipFill>
        <p:spPr>
          <a:xfrm>
            <a:off x="439875" y="2726224"/>
            <a:ext cx="1696850" cy="140504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5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302175" y="149555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700" y="3889000"/>
            <a:ext cx="6709700" cy="12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7338" y="1072313"/>
            <a:ext cx="1602000" cy="114605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34738" y="1090062"/>
            <a:ext cx="1731924" cy="111055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9675" y="488075"/>
            <a:ext cx="1523000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43600" y="488073"/>
            <a:ext cx="1884325" cy="105995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8206" t="0"/>
          <a:stretch/>
        </p:blipFill>
        <p:spPr>
          <a:xfrm>
            <a:off x="407025" y="2697200"/>
            <a:ext cx="1678926" cy="1304126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p16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07099" y="2218375"/>
            <a:ext cx="2542501" cy="29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 b="0" l="29151" r="28581" t="0"/>
          <a:stretch/>
        </p:blipFill>
        <p:spPr>
          <a:xfrm>
            <a:off x="5091236" y="1920500"/>
            <a:ext cx="12077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00" y="3972125"/>
            <a:ext cx="6786874" cy="107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4050" y="951325"/>
            <a:ext cx="1591850" cy="1214575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p1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86715" y="951325"/>
            <a:ext cx="1663235" cy="121457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2350" y="446238"/>
            <a:ext cx="1520325" cy="202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16800" y="508973"/>
            <a:ext cx="1789975" cy="1006852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8206" t="0"/>
          <a:stretch/>
        </p:blipFill>
        <p:spPr>
          <a:xfrm>
            <a:off x="351500" y="2697200"/>
            <a:ext cx="1728900" cy="13083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17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7604" l="0" r="0" t="0"/>
          <a:stretch/>
        </p:blipFill>
        <p:spPr>
          <a:xfrm>
            <a:off x="2323837" y="2640775"/>
            <a:ext cx="4175100" cy="25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800" y="3950100"/>
            <a:ext cx="6889349" cy="12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2431" y="1018325"/>
            <a:ext cx="1620632" cy="113462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p1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0938" y="986189"/>
            <a:ext cx="1528825" cy="1198898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7625" y="446250"/>
            <a:ext cx="1620624" cy="213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35749" y="517950"/>
            <a:ext cx="1869550" cy="105165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8650" t="0"/>
          <a:stretch/>
        </p:blipFill>
        <p:spPr>
          <a:xfrm>
            <a:off x="394325" y="2697200"/>
            <a:ext cx="1713924" cy="133057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18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15867" r="0" t="0"/>
          <a:stretch/>
        </p:blipFill>
        <p:spPr>
          <a:xfrm>
            <a:off x="2108261" y="2352200"/>
            <a:ext cx="2444425" cy="27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580776" y="2596767"/>
            <a:ext cx="3036975" cy="2766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525" y="3865575"/>
            <a:ext cx="6722075" cy="1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8325" y="992000"/>
            <a:ext cx="1665725" cy="126487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" name="Google Shape;163;p1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9950" y="991997"/>
            <a:ext cx="1665725" cy="126487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11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 rotWithShape="1">
          <a:blip r:embed="rId12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 rotWithShape="1">
          <a:blip r:embed="rId13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1538" y="491825"/>
            <a:ext cx="1614814" cy="21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12250" y="491822"/>
            <a:ext cx="1915700" cy="1077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8650" t="0"/>
          <a:stretch/>
        </p:blipFill>
        <p:spPr>
          <a:xfrm>
            <a:off x="343137" y="2773800"/>
            <a:ext cx="1711650" cy="122622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21">
            <a:alphaModFix/>
          </a:blip>
          <a:srcRect b="6393" l="0" r="0" t="0"/>
          <a:stretch/>
        </p:blipFill>
        <p:spPr>
          <a:xfrm>
            <a:off x="1839350" y="2571750"/>
            <a:ext cx="3213050" cy="22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335675" y="2405437"/>
            <a:ext cx="2848900" cy="28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25" y="3711275"/>
            <a:ext cx="7659650" cy="16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8937" y="1026300"/>
            <a:ext cx="1631350" cy="12100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9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 rotWithShape="1">
          <a:blip r:embed="rId10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11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3450" y="507597"/>
            <a:ext cx="1559225" cy="20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78850" y="1059901"/>
            <a:ext cx="1778675" cy="1144761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b="0" l="0" r="9494" t="0"/>
          <a:stretch/>
        </p:blipFill>
        <p:spPr>
          <a:xfrm>
            <a:off x="316750" y="2697200"/>
            <a:ext cx="1732624" cy="12920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p20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20763" y="507609"/>
            <a:ext cx="1778675" cy="118579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20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17599" y="2134526"/>
            <a:ext cx="2768825" cy="31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475" y="3942875"/>
            <a:ext cx="5924100" cy="1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5">
            <a:alphaModFix/>
          </a:blip>
          <a:srcRect b="23310" l="6775" r="5351" t="4633"/>
          <a:stretch/>
        </p:blipFill>
        <p:spPr>
          <a:xfrm>
            <a:off x="2420075" y="446250"/>
            <a:ext cx="4303850" cy="2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1322" y="2352200"/>
            <a:ext cx="1457546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7">
            <a:alphaModFix/>
          </a:blip>
          <a:srcRect b="27067" l="0" r="13726" t="20759"/>
          <a:stretch/>
        </p:blipFill>
        <p:spPr>
          <a:xfrm>
            <a:off x="6126200" y="2952007"/>
            <a:ext cx="3036975" cy="175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8">
            <a:alphaModFix/>
          </a:blip>
          <a:srcRect b="0" l="31238" r="32629" t="0"/>
          <a:stretch/>
        </p:blipFill>
        <p:spPr>
          <a:xfrm>
            <a:off x="8603571" y="2352207"/>
            <a:ext cx="439538" cy="120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9">
            <a:alphaModFix/>
          </a:blip>
          <a:srcRect b="9527" l="33414" r="30110" t="5934"/>
          <a:stretch/>
        </p:blipFill>
        <p:spPr>
          <a:xfrm>
            <a:off x="8258609" y="3012626"/>
            <a:ext cx="439533" cy="52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01250" y="642900"/>
            <a:ext cx="1503600" cy="2024095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21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5925" y="446250"/>
            <a:ext cx="1639615" cy="21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95950" y="905788"/>
            <a:ext cx="1975251" cy="13541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21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58450" y="446250"/>
            <a:ext cx="1826300" cy="10273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8025" y="2697200"/>
            <a:ext cx="1876925" cy="22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9494" t="0"/>
          <a:stretch/>
        </p:blipFill>
        <p:spPr>
          <a:xfrm>
            <a:off x="384850" y="2739025"/>
            <a:ext cx="1723276" cy="12482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p21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346638" y="2739013"/>
            <a:ext cx="39814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