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Caveat"/>
      <p:regular r:id="rId21"/>
      <p:bold r:id="rId22"/>
    </p:embeddedFont>
    <p:embeddedFont>
      <p:font typeface="Oswald"/>
      <p:regular r:id="rId23"/>
      <p:bold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aveat-bold.fntdata"/><Relationship Id="rId21" Type="http://schemas.openxmlformats.org/officeDocument/2006/relationships/font" Target="fonts/Caveat-regular.fntdata"/><Relationship Id="rId24" Type="http://schemas.openxmlformats.org/officeDocument/2006/relationships/font" Target="fonts/Oswald-bold.fntdata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c654a95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8c654a95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39b7b353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39b7b353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39b7b353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39b7b353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1cf2de96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1cf2de96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4c637fd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4c637fd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48c5484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48c5484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4924d45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4924d45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39b7b353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39b7b353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66fb41f8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66fb41f8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66fb41f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66fb41f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9b7b353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39b7b353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39b7b3532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39b7b353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39b7b353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39b7b353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39b7b3532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39b7b353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3.png"/><Relationship Id="rId11" Type="http://schemas.openxmlformats.org/officeDocument/2006/relationships/hyperlink" Target="https://www.redribbon.org/theme/contest/" TargetMode="External"/><Relationship Id="rId22" Type="http://schemas.openxmlformats.org/officeDocument/2006/relationships/image" Target="../media/image16.png"/><Relationship Id="rId10" Type="http://schemas.openxmlformats.org/officeDocument/2006/relationships/hyperlink" Target="mailto:lcollins@chclc.org" TargetMode="External"/><Relationship Id="rId21" Type="http://schemas.openxmlformats.org/officeDocument/2006/relationships/image" Target="../media/image18.png"/><Relationship Id="rId13" Type="http://schemas.openxmlformats.org/officeDocument/2006/relationships/image" Target="../media/image25.png"/><Relationship Id="rId12" Type="http://schemas.openxmlformats.org/officeDocument/2006/relationships/hyperlink" Target="https://www.redribbon.org/theme/contest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Relationship Id="rId4" Type="http://schemas.openxmlformats.org/officeDocument/2006/relationships/hyperlink" Target="https://www.redribbon.org/pledge" TargetMode="External"/><Relationship Id="rId9" Type="http://schemas.openxmlformats.org/officeDocument/2006/relationships/hyperlink" Target="mailto:lcollins@chclc.org" TargetMode="External"/><Relationship Id="rId15" Type="http://schemas.openxmlformats.org/officeDocument/2006/relationships/hyperlink" Target="https://www.redribbon.org/theme/contest/" TargetMode="External"/><Relationship Id="rId14" Type="http://schemas.openxmlformats.org/officeDocument/2006/relationships/hyperlink" Target="https://www.redribbon.org/theme/contest/" TargetMode="External"/><Relationship Id="rId17" Type="http://schemas.openxmlformats.org/officeDocument/2006/relationships/hyperlink" Target="https://www.chclc.org/Domain/1432" TargetMode="External"/><Relationship Id="rId16" Type="http://schemas.openxmlformats.org/officeDocument/2006/relationships/image" Target="../media/image28.png"/><Relationship Id="rId5" Type="http://schemas.openxmlformats.org/officeDocument/2006/relationships/image" Target="../media/image31.jpg"/><Relationship Id="rId19" Type="http://schemas.openxmlformats.org/officeDocument/2006/relationships/image" Target="../media/image29.png"/><Relationship Id="rId6" Type="http://schemas.openxmlformats.org/officeDocument/2006/relationships/image" Target="../media/image4.png"/><Relationship Id="rId18" Type="http://schemas.openxmlformats.org/officeDocument/2006/relationships/image" Target="../media/image27.png"/><Relationship Id="rId7" Type="http://schemas.openxmlformats.org/officeDocument/2006/relationships/image" Target="../media/image19.png"/><Relationship Id="rId8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Rnu8DqOVthJsJs2w3qR4iIkvT2-_ianZ/view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3925" y="-23050"/>
            <a:ext cx="18873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PRIMARY</a:t>
            </a:r>
            <a:endParaRPr b="1"/>
          </a:p>
        </p:txBody>
      </p:sp>
      <p:sp>
        <p:nvSpPr>
          <p:cNvPr id="55" name="Google Shape;55;p13"/>
          <p:cNvSpPr txBox="1"/>
          <p:nvPr/>
        </p:nvSpPr>
        <p:spPr>
          <a:xfrm>
            <a:off x="-62450" y="185975"/>
            <a:ext cx="76668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-62450" y="0"/>
            <a:ext cx="70113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highlight>
                  <a:srgbClr val="FF9900"/>
                </a:highlight>
              </a:rPr>
              <a:t>Tiger Rally</a:t>
            </a:r>
            <a:endParaRPr b="1" sz="2900">
              <a:highlight>
                <a:srgbClr val="FF9900"/>
              </a:highlight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65700" y="830050"/>
            <a:ext cx="3627300" cy="36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9875" y="1047750"/>
            <a:ext cx="3048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0" y="94125"/>
            <a:ext cx="3213900" cy="605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Fifth Grade</a:t>
            </a:r>
            <a:endParaRPr sz="2800"/>
          </a:p>
        </p:txBody>
      </p:sp>
      <p:sp>
        <p:nvSpPr>
          <p:cNvPr id="111" name="Google Shape;111;p22"/>
          <p:cNvSpPr txBox="1"/>
          <p:nvPr/>
        </p:nvSpPr>
        <p:spPr>
          <a:xfrm>
            <a:off x="53800" y="884100"/>
            <a:ext cx="2958300" cy="2679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9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/>
        </p:nvSpPr>
        <p:spPr>
          <a:xfrm>
            <a:off x="4988850" y="0"/>
            <a:ext cx="4087800" cy="5082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How do we respect ourselves, others and our environment?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Flipgrid presentations</a:t>
            </a:r>
            <a:endParaRPr sz="200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88849" cy="508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/>
          <p:nvPr/>
        </p:nvSpPr>
        <p:spPr>
          <a:xfrm flipH="1">
            <a:off x="3093325" y="-84925"/>
            <a:ext cx="2712300" cy="1795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EEEEE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Red Ribbon Week</a:t>
            </a:r>
            <a:endParaRPr b="1" sz="1600"/>
          </a:p>
        </p:txBody>
      </p:sp>
      <p:pic>
        <p:nvPicPr>
          <p:cNvPr descr="Bitmoji Image" id="123" name="Google Shape;123;p24"/>
          <p:cNvPicPr preferRelativeResize="0"/>
          <p:nvPr/>
        </p:nvPicPr>
        <p:blipFill rotWithShape="1">
          <a:blip r:embed="rId4">
            <a:alphaModFix/>
          </a:blip>
          <a:srcRect b="0" l="16743" r="5015" t="5204"/>
          <a:stretch/>
        </p:blipFill>
        <p:spPr>
          <a:xfrm>
            <a:off x="7277698" y="3024600"/>
            <a:ext cx="1740025" cy="21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82450"/>
            <a:ext cx="2265850" cy="22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4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5"/>
          <p:cNvGrpSpPr/>
          <p:nvPr/>
        </p:nvGrpSpPr>
        <p:grpSpPr>
          <a:xfrm>
            <a:off x="4985059" y="-8"/>
            <a:ext cx="2483700" cy="2277130"/>
            <a:chOff x="513746" y="879080"/>
            <a:chExt cx="2483700" cy="2277130"/>
          </a:xfrm>
        </p:grpSpPr>
        <p:pic>
          <p:nvPicPr>
            <p:cNvPr id="130" name="Google Shape;130;p25">
              <a:hlinkClick r:id="rId4"/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3873" y="1522438"/>
              <a:ext cx="1352903" cy="1633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5"/>
            <p:cNvSpPr txBox="1"/>
            <p:nvPr/>
          </p:nvSpPr>
          <p:spPr>
            <a:xfrm rot="-209410">
              <a:off x="523611" y="953709"/>
              <a:ext cx="2463970" cy="398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latin typeface="Caveat"/>
                  <a:ea typeface="Caveat"/>
                  <a:cs typeface="Caveat"/>
                  <a:sym typeface="Caveat"/>
                </a:rPr>
                <a:t>Take The Pledge!</a:t>
              </a:r>
              <a:endParaRPr b="1" sz="24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pic>
        <p:nvPicPr>
          <p:cNvPr descr="Bitmoji Image" id="132" name="Google Shape;132;p25"/>
          <p:cNvPicPr preferRelativeResize="0"/>
          <p:nvPr/>
        </p:nvPicPr>
        <p:blipFill rotWithShape="1">
          <a:blip r:embed="rId6">
            <a:alphaModFix/>
          </a:blip>
          <a:srcRect b="0" l="16743" r="5015" t="5204"/>
          <a:stretch/>
        </p:blipFill>
        <p:spPr>
          <a:xfrm>
            <a:off x="6246573" y="643825"/>
            <a:ext cx="1740025" cy="21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0775" y="2783850"/>
            <a:ext cx="4941724" cy="386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051274" y="1617525"/>
            <a:ext cx="2662826" cy="311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25"/>
          <p:cNvGrpSpPr/>
          <p:nvPr/>
        </p:nvGrpSpPr>
        <p:grpSpPr>
          <a:xfrm>
            <a:off x="7938973" y="347558"/>
            <a:ext cx="768240" cy="1056124"/>
            <a:chOff x="7223625" y="310383"/>
            <a:chExt cx="792000" cy="1126892"/>
          </a:xfrm>
        </p:grpSpPr>
        <p:sp>
          <p:nvSpPr>
            <p:cNvPr id="136" name="Google Shape;136;p25">
              <a:hlinkClick r:id="rId9"/>
            </p:cNvPr>
            <p:cNvSpPr/>
            <p:nvPr/>
          </p:nvSpPr>
          <p:spPr>
            <a:xfrm>
              <a:off x="7223625" y="350075"/>
              <a:ext cx="792000" cy="1087200"/>
            </a:xfrm>
            <a:prstGeom prst="foldedCorner">
              <a:avLst>
                <a:gd fmla="val 16667" name="adj"/>
              </a:avLst>
            </a:prstGeom>
            <a:solidFill>
              <a:schemeClr val="lt2"/>
            </a:solidFill>
            <a:ln cap="flat" cmpd="sng" w="762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5">
              <a:hlinkClick r:id="rId10"/>
            </p:cNvPr>
            <p:cNvSpPr txBox="1"/>
            <p:nvPr/>
          </p:nvSpPr>
          <p:spPr>
            <a:xfrm>
              <a:off x="7297617" y="310383"/>
              <a:ext cx="664800" cy="8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Caveat"/>
                  <a:ea typeface="Caveat"/>
                  <a:cs typeface="Caveat"/>
                  <a:sym typeface="Caveat"/>
                </a:rPr>
                <a:t>Notes to Mrs. Collins</a:t>
              </a:r>
              <a:endParaRPr sz="15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138" name="Google Shape;138;p25"/>
          <p:cNvGrpSpPr/>
          <p:nvPr/>
        </p:nvGrpSpPr>
        <p:grpSpPr>
          <a:xfrm>
            <a:off x="1650533" y="1808513"/>
            <a:ext cx="1886199" cy="954210"/>
            <a:chOff x="616071" y="219465"/>
            <a:chExt cx="2474352" cy="1291917"/>
          </a:xfrm>
        </p:grpSpPr>
        <p:sp>
          <p:nvSpPr>
            <p:cNvPr id="139" name="Google Shape;139;p25">
              <a:hlinkClick r:id="rId11"/>
            </p:cNvPr>
            <p:cNvSpPr/>
            <p:nvPr/>
          </p:nvSpPr>
          <p:spPr>
            <a:xfrm>
              <a:off x="616071" y="275982"/>
              <a:ext cx="2328300" cy="1235400"/>
            </a:xfrm>
            <a:prstGeom prst="rect">
              <a:avLst/>
            </a:prstGeom>
            <a:solidFill>
              <a:srgbClr val="FFFFFF"/>
            </a:solidFill>
            <a:ln cap="flat" cmpd="sng" w="762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yo i have a great idea" id="140" name="Google Shape;140;p25">
              <a:hlinkClick r:id="rId12"/>
            </p:cNvPr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168419" y="546133"/>
              <a:ext cx="1223613" cy="921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5"/>
            <p:cNvSpPr txBox="1"/>
            <p:nvPr/>
          </p:nvSpPr>
          <p:spPr>
            <a:xfrm>
              <a:off x="916923" y="219465"/>
              <a:ext cx="2173500" cy="55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Theme Contest!</a:t>
              </a:r>
              <a:endParaRPr b="1"/>
            </a:p>
          </p:txBody>
        </p:sp>
        <p:sp>
          <p:nvSpPr>
            <p:cNvPr id="142" name="Google Shape;142;p25">
              <a:hlinkClick r:id="rId14"/>
            </p:cNvPr>
            <p:cNvSpPr txBox="1"/>
            <p:nvPr/>
          </p:nvSpPr>
          <p:spPr>
            <a:xfrm>
              <a:off x="716449" y="883457"/>
              <a:ext cx="745500" cy="55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Enter</a:t>
              </a:r>
              <a:endParaRPr sz="1100"/>
            </a:p>
          </p:txBody>
        </p:sp>
        <p:sp>
          <p:nvSpPr>
            <p:cNvPr id="143" name="Google Shape;143;p25">
              <a:hlinkClick r:id="rId15"/>
            </p:cNvPr>
            <p:cNvSpPr txBox="1"/>
            <p:nvPr/>
          </p:nvSpPr>
          <p:spPr>
            <a:xfrm>
              <a:off x="2256027" y="883458"/>
              <a:ext cx="745500" cy="55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Here</a:t>
              </a:r>
              <a:endParaRPr sz="1100"/>
            </a:p>
          </p:txBody>
        </p:sp>
      </p:grpSp>
      <p:pic>
        <p:nvPicPr>
          <p:cNvPr id="144" name="Google Shape;144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28913" y="2291588"/>
            <a:ext cx="5400674" cy="27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03000" y="2571739"/>
            <a:ext cx="3772315" cy="132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63288" y="2291600"/>
            <a:ext cx="1006025" cy="10060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25"/>
          <p:cNvGrpSpPr/>
          <p:nvPr/>
        </p:nvGrpSpPr>
        <p:grpSpPr>
          <a:xfrm>
            <a:off x="145825" y="136600"/>
            <a:ext cx="4369025" cy="1650802"/>
            <a:chOff x="145825" y="29650"/>
            <a:chExt cx="4369025" cy="1650802"/>
          </a:xfrm>
        </p:grpSpPr>
        <p:grpSp>
          <p:nvGrpSpPr>
            <p:cNvPr id="148" name="Google Shape;148;p25"/>
            <p:cNvGrpSpPr/>
            <p:nvPr/>
          </p:nvGrpSpPr>
          <p:grpSpPr>
            <a:xfrm>
              <a:off x="145825" y="29650"/>
              <a:ext cx="4369025" cy="1650802"/>
              <a:chOff x="145825" y="50250"/>
              <a:chExt cx="4369025" cy="1650802"/>
            </a:xfrm>
          </p:grpSpPr>
          <p:pic>
            <p:nvPicPr>
              <p:cNvPr id="149" name="Google Shape;149;p25"/>
              <p:cNvPicPr preferRelativeResize="0"/>
              <p:nvPr/>
            </p:nvPicPr>
            <p:blipFill>
              <a:blip r:embed="rId20">
                <a:alphaModFix/>
              </a:blip>
              <a:stretch>
                <a:fillRect/>
              </a:stretch>
            </p:blipFill>
            <p:spPr>
              <a:xfrm>
                <a:off x="145825" y="50250"/>
                <a:ext cx="4369025" cy="16508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0" name="Google Shape;150;p25"/>
              <p:cNvSpPr/>
              <p:nvPr/>
            </p:nvSpPr>
            <p:spPr>
              <a:xfrm rot="265917">
                <a:off x="323745" y="668666"/>
                <a:ext cx="555160" cy="705017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5"/>
              <p:cNvSpPr/>
              <p:nvPr/>
            </p:nvSpPr>
            <p:spPr>
              <a:xfrm>
                <a:off x="1152420" y="738426"/>
                <a:ext cx="555300" cy="7050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5"/>
              <p:cNvSpPr/>
              <p:nvPr/>
            </p:nvSpPr>
            <p:spPr>
              <a:xfrm>
                <a:off x="2005070" y="738414"/>
                <a:ext cx="555300" cy="7050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 rot="-492009">
                <a:off x="2884269" y="668604"/>
                <a:ext cx="555277" cy="7050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5"/>
              <p:cNvSpPr/>
              <p:nvPr/>
            </p:nvSpPr>
            <p:spPr>
              <a:xfrm rot="265917">
                <a:off x="3748407" y="582941"/>
                <a:ext cx="555160" cy="705017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5" name="Google Shape;155;p25"/>
            <p:cNvSpPr txBox="1"/>
            <p:nvPr/>
          </p:nvSpPr>
          <p:spPr>
            <a:xfrm>
              <a:off x="236025" y="648000"/>
              <a:ext cx="723900" cy="7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Monday</a:t>
              </a:r>
              <a:endParaRPr sz="800">
                <a:solidFill>
                  <a:srgbClr val="CC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10/26</a:t>
              </a:r>
              <a:endParaRPr sz="800">
                <a:solidFill>
                  <a:srgbClr val="CC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Wear Red</a:t>
              </a:r>
              <a:endParaRPr sz="800">
                <a:solidFill>
                  <a:srgbClr val="CC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Day</a:t>
              </a:r>
              <a:endParaRPr sz="800">
                <a:solidFill>
                  <a:srgbClr val="CC0000"/>
                </a:solidFill>
              </a:endParaRPr>
            </a:p>
          </p:txBody>
        </p:sp>
        <p:sp>
          <p:nvSpPr>
            <p:cNvPr id="156" name="Google Shape;156;p25"/>
            <p:cNvSpPr txBox="1"/>
            <p:nvPr/>
          </p:nvSpPr>
          <p:spPr>
            <a:xfrm>
              <a:off x="1062975" y="658875"/>
              <a:ext cx="723900" cy="8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Tuesday</a:t>
              </a:r>
              <a:endParaRPr sz="800">
                <a:solidFill>
                  <a:srgbClr val="CC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 10/27</a:t>
              </a:r>
              <a:endParaRPr sz="800">
                <a:solidFill>
                  <a:srgbClr val="CC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Wear a </a:t>
              </a:r>
              <a:endParaRPr sz="800">
                <a:solidFill>
                  <a:srgbClr val="CC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hat</a:t>
              </a:r>
              <a:endParaRPr sz="800">
                <a:solidFill>
                  <a:srgbClr val="CC0000"/>
                </a:solidFill>
              </a:endParaRPr>
            </a:p>
          </p:txBody>
        </p:sp>
        <p:sp>
          <p:nvSpPr>
            <p:cNvPr id="157" name="Google Shape;157;p25"/>
            <p:cNvSpPr txBox="1"/>
            <p:nvPr/>
          </p:nvSpPr>
          <p:spPr>
            <a:xfrm>
              <a:off x="1889925" y="681813"/>
              <a:ext cx="7560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CC0000"/>
                  </a:solidFill>
                </a:rPr>
                <a:t>Wednesday</a:t>
              </a:r>
              <a:endParaRPr sz="700">
                <a:solidFill>
                  <a:srgbClr val="CC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CC0000"/>
                  </a:solidFill>
                </a:rPr>
                <a:t>   </a:t>
              </a:r>
              <a:r>
                <a:rPr lang="en" sz="800">
                  <a:solidFill>
                    <a:srgbClr val="CC0000"/>
                  </a:solidFill>
                </a:rPr>
                <a:t>10/28</a:t>
              </a:r>
              <a:endParaRPr sz="800">
                <a:solidFill>
                  <a:srgbClr val="CC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CC0000"/>
                  </a:solidFill>
                </a:rPr>
                <a:t>Wear Sweats or work out clothes</a:t>
              </a:r>
              <a:endParaRPr sz="700">
                <a:solidFill>
                  <a:srgbClr val="CC0000"/>
                </a:solidFill>
              </a:endParaRPr>
            </a:p>
          </p:txBody>
        </p:sp>
        <p:sp>
          <p:nvSpPr>
            <p:cNvPr id="158" name="Google Shape;158;p25"/>
            <p:cNvSpPr txBox="1"/>
            <p:nvPr/>
          </p:nvSpPr>
          <p:spPr>
            <a:xfrm rot="-652683">
              <a:off x="2814134" y="579831"/>
              <a:ext cx="694683" cy="969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Thursday</a:t>
              </a:r>
              <a:endParaRPr sz="800">
                <a:solidFill>
                  <a:srgbClr val="CC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   10/29</a:t>
              </a:r>
              <a:endParaRPr sz="800">
                <a:solidFill>
                  <a:srgbClr val="CC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Wear your shirt backwards</a:t>
              </a:r>
              <a:endParaRPr sz="800">
                <a:solidFill>
                  <a:srgbClr val="CC0000"/>
                </a:solidFill>
              </a:endParaRPr>
            </a:p>
          </p:txBody>
        </p:sp>
        <p:sp>
          <p:nvSpPr>
            <p:cNvPr id="159" name="Google Shape;159;p25"/>
            <p:cNvSpPr txBox="1"/>
            <p:nvPr/>
          </p:nvSpPr>
          <p:spPr>
            <a:xfrm rot="250122">
              <a:off x="3702519" y="562637"/>
              <a:ext cx="619038" cy="704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Friday</a:t>
              </a:r>
              <a:endParaRPr sz="800">
                <a:solidFill>
                  <a:srgbClr val="CC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10/27</a:t>
              </a:r>
              <a:endParaRPr sz="800">
                <a:solidFill>
                  <a:srgbClr val="CC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CC0000"/>
                  </a:solidFill>
                </a:rPr>
                <a:t>Wear pajamas</a:t>
              </a:r>
              <a:endParaRPr sz="800">
                <a:solidFill>
                  <a:srgbClr val="CC0000"/>
                </a:solidFill>
              </a:endParaRPr>
            </a:p>
          </p:txBody>
        </p:sp>
      </p:grpSp>
      <p:pic>
        <p:nvPicPr>
          <p:cNvPr id="160" name="Google Shape;160;p2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rot="-1112539">
            <a:off x="6659908" y="310825"/>
            <a:ext cx="913360" cy="97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724400" y="2277125"/>
            <a:ext cx="6858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/>
        </p:nvSpPr>
        <p:spPr>
          <a:xfrm>
            <a:off x="2936475" y="102850"/>
            <a:ext cx="30000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CALLING ALL TIGERS</a:t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Thomas Paine is a partner with BookSmiles.org</a:t>
            </a:r>
            <a:endParaRPr i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725" y="211600"/>
            <a:ext cx="118110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/>
        </p:nvSpPr>
        <p:spPr>
          <a:xfrm>
            <a:off x="519900" y="-592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0150" y="354575"/>
            <a:ext cx="1743500" cy="17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519900" y="1331050"/>
            <a:ext cx="8281200" cy="3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a design to make our book collection container stand out.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Designs must include: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something that represents Thomas Paine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slogan or picture to encourage the community to donate books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cover one side of the recycle bin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Together we can reduce our waste and help others.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Submit all designs to: lcollins@chclc.org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entries must be turned in by 10/30/2020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Winner will receive a T-Paine prize</a:t>
            </a:r>
            <a:endParaRPr b="1"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" y="0"/>
            <a:ext cx="9124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TPE Virtual Halloween Parade</a:t>
            </a:r>
            <a:endParaRPr/>
          </a:p>
        </p:txBody>
      </p:sp>
      <p:sp>
        <p:nvSpPr>
          <p:cNvPr id="178" name="Google Shape;178;p27"/>
          <p:cNvSpPr txBox="1"/>
          <p:nvPr>
            <p:ph idx="1" type="subTitle"/>
          </p:nvPr>
        </p:nvSpPr>
        <p:spPr>
          <a:xfrm>
            <a:off x="230850" y="3733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 your pictures to Ms. Santiago’s Classroom under Halloween Costume Assignment.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 title="Week of Respecttake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930" y="364435"/>
            <a:ext cx="9256775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6695" r="6234" t="9008"/>
          <a:stretch/>
        </p:blipFill>
        <p:spPr>
          <a:xfrm>
            <a:off x="1037162" y="889250"/>
            <a:ext cx="7069675" cy="41521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ctrTitle"/>
          </p:nvPr>
        </p:nvSpPr>
        <p:spPr>
          <a:xfrm>
            <a:off x="1003650" y="-11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Thomas Paine Pledge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52625"/>
            <a:ext cx="1564875" cy="35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 flipH="1">
            <a:off x="2911475" y="60425"/>
            <a:ext cx="3097800" cy="2050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E599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Now we are going to announce the students who showed respect for the month of October</a:t>
            </a:r>
            <a:endParaRPr sz="2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714500" y="926825"/>
            <a:ext cx="6858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9875" y="-357100"/>
            <a:ext cx="3162000" cy="31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2138075" y="0"/>
            <a:ext cx="5163600" cy="4051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   </a:t>
            </a:r>
            <a:r>
              <a:rPr lang="en" sz="4800"/>
              <a:t>Kindergarten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4442750" y="0"/>
            <a:ext cx="4760100" cy="48402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First Grade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33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33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2487700" y="1021950"/>
            <a:ext cx="4276200" cy="7800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         </a:t>
            </a:r>
            <a:r>
              <a:rPr lang="en" sz="2700"/>
              <a:t>Second Grade</a:t>
            </a:r>
            <a:endParaRPr sz="27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     </a:t>
            </a:r>
            <a:endParaRPr sz="31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93" name="Google Shape;93;p19"/>
          <p:cNvSpPr txBox="1"/>
          <p:nvPr/>
        </p:nvSpPr>
        <p:spPr>
          <a:xfrm>
            <a:off x="2662450" y="1801950"/>
            <a:ext cx="3926700" cy="30390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3166800" y="672375"/>
            <a:ext cx="2810400" cy="873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</a:t>
            </a:r>
            <a:r>
              <a:rPr lang="en" sz="2300"/>
              <a:t>Third Grade</a:t>
            </a:r>
            <a:endParaRPr sz="2300"/>
          </a:p>
        </p:txBody>
      </p:sp>
      <p:sp>
        <p:nvSpPr>
          <p:cNvPr id="99" name="Google Shape;99;p20"/>
          <p:cNvSpPr txBox="1"/>
          <p:nvPr/>
        </p:nvSpPr>
        <p:spPr>
          <a:xfrm>
            <a:off x="2461375" y="1935725"/>
            <a:ext cx="5580600" cy="2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3321400" y="268950"/>
            <a:ext cx="3133200" cy="1062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</a:t>
            </a:r>
            <a:r>
              <a:rPr lang="en" sz="2500"/>
              <a:t>Fourth Grade</a:t>
            </a:r>
            <a:endParaRPr sz="2500"/>
          </a:p>
        </p:txBody>
      </p:sp>
      <p:sp>
        <p:nvSpPr>
          <p:cNvPr id="105" name="Google Shape;105;p21"/>
          <p:cNvSpPr txBox="1"/>
          <p:nvPr/>
        </p:nvSpPr>
        <p:spPr>
          <a:xfrm>
            <a:off x="3012100" y="1398475"/>
            <a:ext cx="3751800" cy="30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