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64" y="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10505319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10505319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hyperlink" Target="https://meet.google.com/lookup/gdwejhv3g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546693">
            <a:off x="6366975" y="2174500"/>
            <a:ext cx="2777025" cy="29690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22050" y="0"/>
            <a:ext cx="6523500" cy="16008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dirty="0"/>
              <a:t>Family Read Aloud Night</a:t>
            </a:r>
            <a:endParaRPr sz="23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November 18, </a:t>
            </a:r>
            <a:r>
              <a:rPr lang="en" sz="2300" dirty="0"/>
              <a:t>2021 at 7:00</a:t>
            </a:r>
            <a:endParaRPr sz="23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dirty="0"/>
              <a:t>Please have paper and crayons or markers</a:t>
            </a:r>
            <a:endParaRPr sz="23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dirty="0"/>
              <a:t>Link:</a:t>
            </a:r>
            <a:r>
              <a:rPr lang="en" sz="2300" u="sng" dirty="0">
                <a:solidFill>
                  <a:schemeClr val="hlink"/>
                </a:solidFill>
                <a:hlinkClick r:id="rId5"/>
              </a:rPr>
              <a:t>https://meet.google.com/lookup/gdwejhv3ga</a:t>
            </a:r>
            <a:r>
              <a:rPr lang="en" sz="2300" dirty="0"/>
              <a:t> </a:t>
            </a:r>
            <a:endParaRPr sz="2300"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387495">
            <a:off x="123770" y="2839327"/>
            <a:ext cx="3010212" cy="21873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Kyra Denish</cp:lastModifiedBy>
  <cp:revision>1</cp:revision>
  <dcterms:modified xsi:type="dcterms:W3CDTF">2021-05-05T00:18:31Z</dcterms:modified>
</cp:coreProperties>
</file>