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9144000"/>
  <p:notesSz cx="6858000" cy="9144000"/>
  <p:embeddedFontLst>
    <p:embeddedFont>
      <p:font typeface="Chewy"/>
      <p:regular r:id="rId32"/>
    </p:embeddedFont>
    <p:embeddedFont>
      <p:font typeface="Poppi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j4gr6Mqm4Dzp3mgSo4iFBNYuBO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oppins-regular.fntdata"/><Relationship Id="rId10" Type="http://schemas.openxmlformats.org/officeDocument/2006/relationships/slide" Target="slides/slide5.xml"/><Relationship Id="rId32" Type="http://schemas.openxmlformats.org/officeDocument/2006/relationships/font" Target="fonts/Chewy-regular.fntdata"/><Relationship Id="rId13" Type="http://schemas.openxmlformats.org/officeDocument/2006/relationships/slide" Target="slides/slide8.xml"/><Relationship Id="rId35" Type="http://schemas.openxmlformats.org/officeDocument/2006/relationships/font" Target="fonts/Poppins-italic.fntdata"/><Relationship Id="rId12" Type="http://schemas.openxmlformats.org/officeDocument/2006/relationships/slide" Target="slides/slide7.xml"/><Relationship Id="rId34" Type="http://schemas.openxmlformats.org/officeDocument/2006/relationships/font" Target="fonts/Poppins-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Poppi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9c60833af_0_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 name="Google Shape;79;ga9c60833af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a9c60833af_0_1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 name="Google Shape;95;ga9c60833af_0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9c60833a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ga9c60833af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9c60833af_0_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ga9c60833af_0_1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ga9c60833af_0_1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ga9c60833af_0_120"/>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ga9c60833af_0_1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ga9c60833af_0_123"/>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ga9c60833af_0_123"/>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ga9c60833af_0_1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24"/>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100"/>
              <a:buFont typeface="Poppins"/>
              <a:buNone/>
              <a:defRPr b="1" i="0" sz="1100" u="none" cap="none" strike="noStrike">
                <a:solidFill>
                  <a:srgbClr val="000000"/>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x">
  <p:cSld name="tx">
    <p:spTree>
      <p:nvGrpSpPr>
        <p:cNvPr id="56" name="Shape 56"/>
        <p:cNvGrpSpPr/>
        <p:nvPr/>
      </p:nvGrpSpPr>
      <p:grpSpPr>
        <a:xfrm>
          <a:off x="0" y="0"/>
          <a:ext cx="0" cy="0"/>
          <a:chOff x="0" y="0"/>
          <a:chExt cx="0" cy="0"/>
        </a:xfrm>
      </p:grpSpPr>
      <p:sp>
        <p:nvSpPr>
          <p:cNvPr id="57" name="Google Shape;57;p25"/>
          <p:cNvSpPr txBox="1"/>
          <p:nvPr>
            <p:ph type="title"/>
          </p:nvPr>
        </p:nvSpPr>
        <p:spPr>
          <a:xfrm>
            <a:off x="457200" y="274636"/>
            <a:ext cx="8229600" cy="11430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58" name="Google Shape;58;p25"/>
          <p:cNvSpPr txBox="1"/>
          <p:nvPr>
            <p:ph idx="1" type="body"/>
          </p:nvPr>
        </p:nvSpPr>
        <p:spPr>
          <a:xfrm>
            <a:off x="457200" y="1600200"/>
            <a:ext cx="8229600" cy="4967574"/>
          </a:xfrm>
          <a:prstGeom prst="rect">
            <a:avLst/>
          </a:prstGeom>
          <a:noFill/>
          <a:ln>
            <a:noFill/>
          </a:ln>
        </p:spPr>
        <p:txBody>
          <a:bodyPr anchorCtr="0" anchor="t" bIns="91400" lIns="91400" spcFirstLastPara="1" rIns="91400" wrap="square" tIns="91400">
            <a:normAutofit/>
          </a:bodyPr>
          <a:lstStyle>
            <a:lvl1pPr indent="-419100" lvl="0" marL="457200" algn="l">
              <a:lnSpc>
                <a:spcPct val="100000"/>
              </a:lnSpc>
              <a:spcBef>
                <a:spcPts val="600"/>
              </a:spcBef>
              <a:spcAft>
                <a:spcPts val="0"/>
              </a:spcAft>
              <a:buSzPts val="3000"/>
              <a:buChar char="•"/>
              <a:defRPr/>
            </a:lvl1pPr>
            <a:lvl2pPr indent="-342900" lvl="1" marL="914400" algn="l">
              <a:lnSpc>
                <a:spcPct val="100000"/>
              </a:lnSpc>
              <a:spcBef>
                <a:spcPts val="600"/>
              </a:spcBef>
              <a:spcAft>
                <a:spcPts val="0"/>
              </a:spcAft>
              <a:buSzPts val="1800"/>
              <a:buChar char="o"/>
              <a:defRPr/>
            </a:lvl2pPr>
            <a:lvl3pPr indent="-342900" lvl="2" marL="1371600" algn="l">
              <a:lnSpc>
                <a:spcPct val="100000"/>
              </a:lnSpc>
              <a:spcBef>
                <a:spcPts val="600"/>
              </a:spcBef>
              <a:spcAft>
                <a:spcPts val="0"/>
              </a:spcAft>
              <a:buSzPts val="1800"/>
              <a:buChar char="▪"/>
              <a:defRPr/>
            </a:lvl3pPr>
            <a:lvl4pPr indent="-419100" lvl="3" marL="1828800" algn="l">
              <a:lnSpc>
                <a:spcPct val="100000"/>
              </a:lnSpc>
              <a:spcBef>
                <a:spcPts val="600"/>
              </a:spcBef>
              <a:spcAft>
                <a:spcPts val="0"/>
              </a:spcAft>
              <a:buSzPts val="3000"/>
              <a:buChar char="•"/>
              <a:defRPr/>
            </a:lvl4pPr>
            <a:lvl5pPr indent="-342900" lvl="4" marL="2286000" algn="l">
              <a:lnSpc>
                <a:spcPct val="100000"/>
              </a:lnSpc>
              <a:spcBef>
                <a:spcPts val="600"/>
              </a:spcBef>
              <a:spcAft>
                <a:spcPts val="0"/>
              </a:spcAft>
              <a:buSzPts val="1800"/>
              <a:buChar char="o"/>
              <a:defRPr/>
            </a:lvl5pPr>
            <a:lvl6pPr indent="-342900" lvl="5" marL="2743200" algn="l">
              <a:lnSpc>
                <a:spcPct val="100000"/>
              </a:lnSpc>
              <a:spcBef>
                <a:spcPts val="600"/>
              </a:spcBef>
              <a:spcAft>
                <a:spcPts val="0"/>
              </a:spcAft>
              <a:buSzPts val="1800"/>
              <a:buChar char="▪"/>
              <a:defRPr/>
            </a:lvl6pPr>
            <a:lvl7pPr indent="-419100" lvl="6" marL="3200400" algn="l">
              <a:lnSpc>
                <a:spcPct val="100000"/>
              </a:lnSpc>
              <a:spcBef>
                <a:spcPts val="600"/>
              </a:spcBef>
              <a:spcAft>
                <a:spcPts val="0"/>
              </a:spcAft>
              <a:buSzPts val="3000"/>
              <a:buChar char="•"/>
              <a:defRPr/>
            </a:lvl7pPr>
            <a:lvl8pPr indent="-342900" lvl="7" marL="3657600" algn="l">
              <a:lnSpc>
                <a:spcPct val="100000"/>
              </a:lnSpc>
              <a:spcBef>
                <a:spcPts val="600"/>
              </a:spcBef>
              <a:spcAft>
                <a:spcPts val="0"/>
              </a:spcAft>
              <a:buSzPts val="1800"/>
              <a:buChar char="o"/>
              <a:defRPr/>
            </a:lvl8pPr>
            <a:lvl9pPr indent="-342900" lvl="8" marL="4114800" algn="l">
              <a:lnSpc>
                <a:spcPct val="100000"/>
              </a:lnSpc>
              <a:spcBef>
                <a:spcPts val="600"/>
              </a:spcBef>
              <a:spcAft>
                <a:spcPts val="0"/>
              </a:spcAft>
              <a:buSzPts val="1800"/>
              <a:buChar char="▪"/>
              <a:defRPr/>
            </a:lvl9pPr>
          </a:lstStyle>
          <a:p/>
        </p:txBody>
      </p:sp>
      <p:sp>
        <p:nvSpPr>
          <p:cNvPr id="59" name="Google Shape;59;p25"/>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0" name="Shape 60"/>
        <p:cNvGrpSpPr/>
        <p:nvPr/>
      </p:nvGrpSpPr>
      <p:grpSpPr>
        <a:xfrm>
          <a:off x="0" y="0"/>
          <a:ext cx="0" cy="0"/>
          <a:chOff x="0" y="0"/>
          <a:chExt cx="0" cy="0"/>
        </a:xfrm>
      </p:grpSpPr>
      <p:sp>
        <p:nvSpPr>
          <p:cNvPr id="61" name="Google Shape;61;p26"/>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2" name="Shape 62"/>
        <p:cNvGrpSpPr/>
        <p:nvPr/>
      </p:nvGrpSpPr>
      <p:grpSpPr>
        <a:xfrm>
          <a:off x="0" y="0"/>
          <a:ext cx="0" cy="0"/>
          <a:chOff x="0" y="0"/>
          <a:chExt cx="0" cy="0"/>
        </a:xfrm>
      </p:grpSpPr>
      <p:sp>
        <p:nvSpPr>
          <p:cNvPr id="63" name="Google Shape;63;p27"/>
          <p:cNvSpPr txBox="1"/>
          <p:nvPr>
            <p:ph type="title"/>
          </p:nvPr>
        </p:nvSpPr>
        <p:spPr>
          <a:xfrm>
            <a:off x="685800" y="2111123"/>
            <a:ext cx="7772400" cy="1546475"/>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4" name="Google Shape;64;p27"/>
          <p:cNvSpPr txBox="1"/>
          <p:nvPr>
            <p:ph idx="1" type="body"/>
          </p:nvPr>
        </p:nvSpPr>
        <p:spPr>
          <a:xfrm>
            <a:off x="685800" y="3786737"/>
            <a:ext cx="7772400" cy="1046318"/>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3000"/>
              <a:buFont typeface="Arial"/>
              <a:buNone/>
              <a:defRPr>
                <a:solidFill>
                  <a:srgbClr val="666666"/>
                </a:solidFill>
              </a:defRPr>
            </a:lvl1pPr>
            <a:lvl2pPr indent="-228600" lvl="1" marL="914400" algn="ctr">
              <a:lnSpc>
                <a:spcPct val="100000"/>
              </a:lnSpc>
              <a:spcBef>
                <a:spcPts val="0"/>
              </a:spcBef>
              <a:spcAft>
                <a:spcPts val="0"/>
              </a:spcAft>
              <a:buClr>
                <a:srgbClr val="666666"/>
              </a:buClr>
              <a:buSzPts val="3000"/>
              <a:buFont typeface="Arial"/>
              <a:buNone/>
              <a:defRPr>
                <a:solidFill>
                  <a:srgbClr val="666666"/>
                </a:solidFill>
              </a:defRPr>
            </a:lvl2pPr>
            <a:lvl3pPr indent="-228600" lvl="2" marL="1371600" algn="ctr">
              <a:lnSpc>
                <a:spcPct val="100000"/>
              </a:lnSpc>
              <a:spcBef>
                <a:spcPts val="0"/>
              </a:spcBef>
              <a:spcAft>
                <a:spcPts val="0"/>
              </a:spcAft>
              <a:buClr>
                <a:srgbClr val="666666"/>
              </a:buClr>
              <a:buSzPts val="3000"/>
              <a:buFont typeface="Arial"/>
              <a:buNone/>
              <a:defRPr>
                <a:solidFill>
                  <a:srgbClr val="666666"/>
                </a:solidFill>
              </a:defRPr>
            </a:lvl3pPr>
            <a:lvl4pPr indent="-228600" lvl="3" marL="1828800" algn="ctr">
              <a:lnSpc>
                <a:spcPct val="100000"/>
              </a:lnSpc>
              <a:spcBef>
                <a:spcPts val="0"/>
              </a:spcBef>
              <a:spcAft>
                <a:spcPts val="0"/>
              </a:spcAft>
              <a:buClr>
                <a:srgbClr val="666666"/>
              </a:buClr>
              <a:buSzPts val="3000"/>
              <a:buFont typeface="Arial"/>
              <a:buNone/>
              <a:defRPr>
                <a:solidFill>
                  <a:srgbClr val="666666"/>
                </a:solidFill>
              </a:defRPr>
            </a:lvl4pPr>
            <a:lvl5pPr indent="-228600" lvl="4" marL="2286000" algn="ctr">
              <a:lnSpc>
                <a:spcPct val="100000"/>
              </a:lnSpc>
              <a:spcBef>
                <a:spcPts val="0"/>
              </a:spcBef>
              <a:spcAft>
                <a:spcPts val="0"/>
              </a:spcAft>
              <a:buClr>
                <a:srgbClr val="666666"/>
              </a:buClr>
              <a:buSzPts val="3000"/>
              <a:buFont typeface="Arial"/>
              <a:buNone/>
              <a:defRPr>
                <a:solidFill>
                  <a:srgbClr val="666666"/>
                </a:solidFill>
              </a:defRPr>
            </a:lvl5pPr>
            <a:lvl6pPr indent="-342900" lvl="5" marL="2743200" algn="l">
              <a:lnSpc>
                <a:spcPct val="100000"/>
              </a:lnSpc>
              <a:spcBef>
                <a:spcPts val="600"/>
              </a:spcBef>
              <a:spcAft>
                <a:spcPts val="0"/>
              </a:spcAft>
              <a:buSzPts val="1800"/>
              <a:buChar char="▪"/>
              <a:defRPr/>
            </a:lvl6pPr>
            <a:lvl7pPr indent="-419100" lvl="6" marL="3200400" algn="l">
              <a:lnSpc>
                <a:spcPct val="100000"/>
              </a:lnSpc>
              <a:spcBef>
                <a:spcPts val="600"/>
              </a:spcBef>
              <a:spcAft>
                <a:spcPts val="0"/>
              </a:spcAft>
              <a:buSzPts val="3000"/>
              <a:buChar char="•"/>
              <a:defRPr/>
            </a:lvl7pPr>
            <a:lvl8pPr indent="-342900" lvl="7" marL="3657600" algn="l">
              <a:lnSpc>
                <a:spcPct val="100000"/>
              </a:lnSpc>
              <a:spcBef>
                <a:spcPts val="600"/>
              </a:spcBef>
              <a:spcAft>
                <a:spcPts val="0"/>
              </a:spcAft>
              <a:buSzPts val="1800"/>
              <a:buChar char="o"/>
              <a:defRPr/>
            </a:lvl8pPr>
            <a:lvl9pPr indent="-342900" lvl="8" marL="4114800" algn="l">
              <a:lnSpc>
                <a:spcPct val="100000"/>
              </a:lnSpc>
              <a:spcBef>
                <a:spcPts val="600"/>
              </a:spcBef>
              <a:spcAft>
                <a:spcPts val="0"/>
              </a:spcAft>
              <a:buSzPts val="1800"/>
              <a:buChar char="▪"/>
              <a:defRPr/>
            </a:lvl9pPr>
          </a:lstStyle>
          <a:p/>
        </p:txBody>
      </p:sp>
      <p:sp>
        <p:nvSpPr>
          <p:cNvPr id="65" name="Google Shape;65;p27"/>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Tx">
  <p:cSld name="twoColTx">
    <p:spTree>
      <p:nvGrpSpPr>
        <p:cNvPr id="66" name="Shape 66"/>
        <p:cNvGrpSpPr/>
        <p:nvPr/>
      </p:nvGrpSpPr>
      <p:grpSpPr>
        <a:xfrm>
          <a:off x="0" y="0"/>
          <a:ext cx="0" cy="0"/>
          <a:chOff x="0" y="0"/>
          <a:chExt cx="0" cy="0"/>
        </a:xfrm>
      </p:grpSpPr>
      <p:sp>
        <p:nvSpPr>
          <p:cNvPr id="67" name="Google Shape;67;p28"/>
          <p:cNvSpPr txBox="1"/>
          <p:nvPr>
            <p:ph type="title"/>
          </p:nvPr>
        </p:nvSpPr>
        <p:spPr>
          <a:xfrm>
            <a:off x="457200" y="274636"/>
            <a:ext cx="8229600" cy="11430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8" name="Google Shape;68;p28"/>
          <p:cNvSpPr txBox="1"/>
          <p:nvPr>
            <p:ph idx="1" type="body"/>
          </p:nvPr>
        </p:nvSpPr>
        <p:spPr>
          <a:xfrm>
            <a:off x="457200" y="1600200"/>
            <a:ext cx="3994526" cy="4967574"/>
          </a:xfrm>
          <a:prstGeom prst="rect">
            <a:avLst/>
          </a:prstGeom>
          <a:noFill/>
          <a:ln>
            <a:noFill/>
          </a:ln>
        </p:spPr>
        <p:txBody>
          <a:bodyPr anchorCtr="0" anchor="t" bIns="91400" lIns="91400" spcFirstLastPara="1" rIns="91400" wrap="square" tIns="91400">
            <a:normAutofit/>
          </a:bodyPr>
          <a:lstStyle>
            <a:lvl1pPr indent="-419100" lvl="0" marL="457200" algn="l">
              <a:lnSpc>
                <a:spcPct val="100000"/>
              </a:lnSpc>
              <a:spcBef>
                <a:spcPts val="600"/>
              </a:spcBef>
              <a:spcAft>
                <a:spcPts val="0"/>
              </a:spcAft>
              <a:buSzPts val="3000"/>
              <a:buChar char="•"/>
              <a:defRPr/>
            </a:lvl1pPr>
            <a:lvl2pPr indent="-342900" lvl="1" marL="914400" algn="l">
              <a:lnSpc>
                <a:spcPct val="100000"/>
              </a:lnSpc>
              <a:spcBef>
                <a:spcPts val="600"/>
              </a:spcBef>
              <a:spcAft>
                <a:spcPts val="0"/>
              </a:spcAft>
              <a:buSzPts val="1800"/>
              <a:buChar char="o"/>
              <a:defRPr/>
            </a:lvl2pPr>
            <a:lvl3pPr indent="-342900" lvl="2" marL="1371600" algn="l">
              <a:lnSpc>
                <a:spcPct val="100000"/>
              </a:lnSpc>
              <a:spcBef>
                <a:spcPts val="600"/>
              </a:spcBef>
              <a:spcAft>
                <a:spcPts val="0"/>
              </a:spcAft>
              <a:buSzPts val="1800"/>
              <a:buChar char="▪"/>
              <a:defRPr/>
            </a:lvl3pPr>
            <a:lvl4pPr indent="-419100" lvl="3" marL="1828800" algn="l">
              <a:lnSpc>
                <a:spcPct val="100000"/>
              </a:lnSpc>
              <a:spcBef>
                <a:spcPts val="600"/>
              </a:spcBef>
              <a:spcAft>
                <a:spcPts val="0"/>
              </a:spcAft>
              <a:buSzPts val="3000"/>
              <a:buChar char="•"/>
              <a:defRPr/>
            </a:lvl4pPr>
            <a:lvl5pPr indent="-342900" lvl="4" marL="2286000" algn="l">
              <a:lnSpc>
                <a:spcPct val="100000"/>
              </a:lnSpc>
              <a:spcBef>
                <a:spcPts val="600"/>
              </a:spcBef>
              <a:spcAft>
                <a:spcPts val="0"/>
              </a:spcAft>
              <a:buSzPts val="1800"/>
              <a:buChar char="o"/>
              <a:defRPr/>
            </a:lvl5pPr>
            <a:lvl6pPr indent="-342900" lvl="5" marL="2743200" algn="l">
              <a:lnSpc>
                <a:spcPct val="100000"/>
              </a:lnSpc>
              <a:spcBef>
                <a:spcPts val="600"/>
              </a:spcBef>
              <a:spcAft>
                <a:spcPts val="0"/>
              </a:spcAft>
              <a:buSzPts val="1800"/>
              <a:buChar char="▪"/>
              <a:defRPr/>
            </a:lvl6pPr>
            <a:lvl7pPr indent="-419100" lvl="6" marL="3200400" algn="l">
              <a:lnSpc>
                <a:spcPct val="100000"/>
              </a:lnSpc>
              <a:spcBef>
                <a:spcPts val="600"/>
              </a:spcBef>
              <a:spcAft>
                <a:spcPts val="0"/>
              </a:spcAft>
              <a:buSzPts val="3000"/>
              <a:buChar char="•"/>
              <a:defRPr/>
            </a:lvl7pPr>
            <a:lvl8pPr indent="-342900" lvl="7" marL="3657600" algn="l">
              <a:lnSpc>
                <a:spcPct val="100000"/>
              </a:lnSpc>
              <a:spcBef>
                <a:spcPts val="600"/>
              </a:spcBef>
              <a:spcAft>
                <a:spcPts val="0"/>
              </a:spcAft>
              <a:buSzPts val="1800"/>
              <a:buChar char="o"/>
              <a:defRPr/>
            </a:lvl8pPr>
            <a:lvl9pPr indent="-342900" lvl="8" marL="4114800" algn="l">
              <a:lnSpc>
                <a:spcPct val="100000"/>
              </a:lnSpc>
              <a:spcBef>
                <a:spcPts val="600"/>
              </a:spcBef>
              <a:spcAft>
                <a:spcPts val="0"/>
              </a:spcAft>
              <a:buSzPts val="1800"/>
              <a:buChar char="▪"/>
              <a:defRPr/>
            </a:lvl9pPr>
          </a:lstStyle>
          <a:p/>
        </p:txBody>
      </p:sp>
      <p:sp>
        <p:nvSpPr>
          <p:cNvPr id="69" name="Google Shape;69;p28"/>
          <p:cNvSpPr txBox="1"/>
          <p:nvPr>
            <p:ph idx="2" type="body"/>
          </p:nvPr>
        </p:nvSpPr>
        <p:spPr>
          <a:xfrm>
            <a:off x="4692272" y="1600200"/>
            <a:ext cx="3994527" cy="4967574"/>
          </a:xfrm>
          <a:prstGeom prst="rect">
            <a:avLst/>
          </a:prstGeom>
          <a:noFill/>
          <a:ln>
            <a:noFill/>
          </a:ln>
        </p:spPr>
        <p:txBody>
          <a:bodyPr anchorCtr="0" anchor="t" bIns="91400" lIns="91400" spcFirstLastPara="1" rIns="91400" wrap="square" tIns="91400">
            <a:normAutofit/>
          </a:bodyPr>
          <a:lstStyle>
            <a:lvl1pPr indent="-419100" lvl="0" marL="457200" algn="l">
              <a:lnSpc>
                <a:spcPct val="100000"/>
              </a:lnSpc>
              <a:spcBef>
                <a:spcPts val="600"/>
              </a:spcBef>
              <a:spcAft>
                <a:spcPts val="0"/>
              </a:spcAft>
              <a:buSzPts val="3000"/>
              <a:buChar char="•"/>
              <a:defRPr/>
            </a:lvl1pPr>
            <a:lvl2pPr indent="-342900" lvl="1" marL="914400" algn="l">
              <a:lnSpc>
                <a:spcPct val="100000"/>
              </a:lnSpc>
              <a:spcBef>
                <a:spcPts val="600"/>
              </a:spcBef>
              <a:spcAft>
                <a:spcPts val="0"/>
              </a:spcAft>
              <a:buSzPts val="1800"/>
              <a:buChar char="o"/>
              <a:defRPr/>
            </a:lvl2pPr>
            <a:lvl3pPr indent="-342900" lvl="2" marL="1371600" algn="l">
              <a:lnSpc>
                <a:spcPct val="100000"/>
              </a:lnSpc>
              <a:spcBef>
                <a:spcPts val="600"/>
              </a:spcBef>
              <a:spcAft>
                <a:spcPts val="0"/>
              </a:spcAft>
              <a:buSzPts val="1800"/>
              <a:buChar char="▪"/>
              <a:defRPr/>
            </a:lvl3pPr>
            <a:lvl4pPr indent="-419100" lvl="3" marL="1828800" algn="l">
              <a:lnSpc>
                <a:spcPct val="100000"/>
              </a:lnSpc>
              <a:spcBef>
                <a:spcPts val="600"/>
              </a:spcBef>
              <a:spcAft>
                <a:spcPts val="0"/>
              </a:spcAft>
              <a:buSzPts val="3000"/>
              <a:buChar char="•"/>
              <a:defRPr/>
            </a:lvl4pPr>
            <a:lvl5pPr indent="-342900" lvl="4" marL="2286000" algn="l">
              <a:lnSpc>
                <a:spcPct val="100000"/>
              </a:lnSpc>
              <a:spcBef>
                <a:spcPts val="600"/>
              </a:spcBef>
              <a:spcAft>
                <a:spcPts val="0"/>
              </a:spcAft>
              <a:buSzPts val="1800"/>
              <a:buChar char="o"/>
              <a:defRPr/>
            </a:lvl5pPr>
            <a:lvl6pPr indent="-342900" lvl="5" marL="2743200" algn="l">
              <a:lnSpc>
                <a:spcPct val="100000"/>
              </a:lnSpc>
              <a:spcBef>
                <a:spcPts val="600"/>
              </a:spcBef>
              <a:spcAft>
                <a:spcPts val="0"/>
              </a:spcAft>
              <a:buSzPts val="1800"/>
              <a:buChar char="▪"/>
              <a:defRPr/>
            </a:lvl6pPr>
            <a:lvl7pPr indent="-419100" lvl="6" marL="3200400" algn="l">
              <a:lnSpc>
                <a:spcPct val="100000"/>
              </a:lnSpc>
              <a:spcBef>
                <a:spcPts val="600"/>
              </a:spcBef>
              <a:spcAft>
                <a:spcPts val="0"/>
              </a:spcAft>
              <a:buSzPts val="3000"/>
              <a:buChar char="•"/>
              <a:defRPr/>
            </a:lvl7pPr>
            <a:lvl8pPr indent="-342900" lvl="7" marL="3657600" algn="l">
              <a:lnSpc>
                <a:spcPct val="100000"/>
              </a:lnSpc>
              <a:spcBef>
                <a:spcPts val="600"/>
              </a:spcBef>
              <a:spcAft>
                <a:spcPts val="0"/>
              </a:spcAft>
              <a:buSzPts val="1800"/>
              <a:buChar char="o"/>
              <a:defRPr/>
            </a:lvl8pPr>
            <a:lvl9pPr indent="-342900" lvl="8" marL="4114800" algn="l">
              <a:lnSpc>
                <a:spcPct val="100000"/>
              </a:lnSpc>
              <a:spcBef>
                <a:spcPts val="600"/>
              </a:spcBef>
              <a:spcAft>
                <a:spcPts val="0"/>
              </a:spcAft>
              <a:buSzPts val="1800"/>
              <a:buChar char="▪"/>
              <a:defRPr/>
            </a:lvl9pPr>
          </a:lstStyle>
          <a:p/>
        </p:txBody>
      </p:sp>
      <p:sp>
        <p:nvSpPr>
          <p:cNvPr id="70" name="Google Shape;70;p28"/>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p:cSld name="titleOnly">
    <p:spTree>
      <p:nvGrpSpPr>
        <p:cNvPr id="71" name="Shape 71"/>
        <p:cNvGrpSpPr/>
        <p:nvPr/>
      </p:nvGrpSpPr>
      <p:grpSpPr>
        <a:xfrm>
          <a:off x="0" y="0"/>
          <a:ext cx="0" cy="0"/>
          <a:chOff x="0" y="0"/>
          <a:chExt cx="0" cy="0"/>
        </a:xfrm>
      </p:grpSpPr>
      <p:sp>
        <p:nvSpPr>
          <p:cNvPr id="72" name="Google Shape;72;p29"/>
          <p:cNvSpPr txBox="1"/>
          <p:nvPr>
            <p:ph type="title"/>
          </p:nvPr>
        </p:nvSpPr>
        <p:spPr>
          <a:xfrm>
            <a:off x="457200" y="274636"/>
            <a:ext cx="8229600" cy="11430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3" name="Google Shape;73;p29"/>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74" name="Shape 74"/>
        <p:cNvGrpSpPr/>
        <p:nvPr/>
      </p:nvGrpSpPr>
      <p:grpSpPr>
        <a:xfrm>
          <a:off x="0" y="0"/>
          <a:ext cx="0" cy="0"/>
          <a:chOff x="0" y="0"/>
          <a:chExt cx="0" cy="0"/>
        </a:xfrm>
      </p:grpSpPr>
      <p:sp>
        <p:nvSpPr>
          <p:cNvPr id="75" name="Google Shape;75;p30"/>
          <p:cNvSpPr txBox="1"/>
          <p:nvPr>
            <p:ph idx="1" type="body"/>
          </p:nvPr>
        </p:nvSpPr>
        <p:spPr>
          <a:xfrm>
            <a:off x="457200" y="5875077"/>
            <a:ext cx="8229600" cy="692694"/>
          </a:xfrm>
          <a:prstGeom prst="rect">
            <a:avLst/>
          </a:prstGeom>
          <a:noFill/>
          <a:ln>
            <a:noFill/>
          </a:ln>
        </p:spPr>
        <p:txBody>
          <a:bodyPr anchorCtr="0" anchor="t" bIns="91400" lIns="91400" spcFirstLastPara="1" rIns="91400" wrap="square" tIns="91400">
            <a:normAutofit/>
          </a:bodyPr>
          <a:lstStyle>
            <a:lvl1pPr indent="-419100" lvl="0" marL="457200" algn="ctr">
              <a:lnSpc>
                <a:spcPct val="100000"/>
              </a:lnSpc>
              <a:spcBef>
                <a:spcPts val="300"/>
              </a:spcBef>
              <a:spcAft>
                <a:spcPts val="0"/>
              </a:spcAft>
              <a:buSzPts val="3000"/>
              <a:buChar char="•"/>
              <a:defRPr sz="1800"/>
            </a:lvl1pPr>
          </a:lstStyle>
          <a:p/>
        </p:txBody>
      </p:sp>
      <p:sp>
        <p:nvSpPr>
          <p:cNvPr id="76" name="Google Shape;76;p30"/>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ga9c60833af_0_88"/>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ga9c60833af_0_88"/>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ga9c60833af_0_8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ga9c60833af_0_92"/>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ga9c60833af_0_9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ga9c60833af_0_9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ga9c60833af_0_9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ga9c60833af_0_9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ga9c60833af_0_9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ga9c60833af_0_99"/>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ga9c60833af_0_99"/>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ga9c60833af_0_9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ga9c60833af_0_10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ga9c60833af_0_10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ga9c60833af_0_107"/>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ga9c60833af_0_107"/>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ga9c60833af_0_10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ga9c60833af_0_111"/>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ga9c60833af_0_1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ga9c60833af_0_114"/>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a9c60833af_0_114"/>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ga9c60833af_0_114"/>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ga9c60833af_0_114"/>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ga9c60833af_0_11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a9c60833af_0_8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ga9c60833af_0_8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ga9c60833af_0_8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23"/>
          <p:cNvSpPr txBox="1"/>
          <p:nvPr>
            <p:ph type="title"/>
          </p:nvPr>
        </p:nvSpPr>
        <p:spPr>
          <a:xfrm>
            <a:off x="457200" y="274636"/>
            <a:ext cx="8229600" cy="1143001"/>
          </a:xfrm>
          <a:prstGeom prst="rect">
            <a:avLst/>
          </a:prstGeom>
          <a:noFill/>
          <a:ln>
            <a:noFill/>
          </a:ln>
        </p:spPr>
        <p:txBody>
          <a:bodyPr anchorCtr="0" anchor="b" bIns="91400" lIns="91400" spcFirstLastPara="1" rIns="91400" wrap="square" tIns="91400">
            <a:norm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9pPr>
          </a:lstStyle>
          <a:p/>
        </p:txBody>
      </p:sp>
      <p:sp>
        <p:nvSpPr>
          <p:cNvPr id="52" name="Google Shape;52;p23"/>
          <p:cNvSpPr txBox="1"/>
          <p:nvPr>
            <p:ph idx="1" type="body"/>
          </p:nvPr>
        </p:nvSpPr>
        <p:spPr>
          <a:xfrm>
            <a:off x="457200" y="1600200"/>
            <a:ext cx="8229600" cy="4967574"/>
          </a:xfrm>
          <a:prstGeom prst="rect">
            <a:avLst/>
          </a:prstGeom>
          <a:noFill/>
          <a:ln>
            <a:noFill/>
          </a:ln>
        </p:spPr>
        <p:txBody>
          <a:bodyPr anchorCtr="0" anchor="t" bIns="91400" lIns="91400" spcFirstLastPara="1" rIns="91400" wrap="square" tIns="91400">
            <a:normAutofit/>
          </a:bodyPr>
          <a:lstStyle>
            <a:lvl1pPr indent="-546100" lvl="0" marL="457200" marR="0" rtl="0" algn="l">
              <a:lnSpc>
                <a:spcPct val="100000"/>
              </a:lnSpc>
              <a:spcBef>
                <a:spcPts val="600"/>
              </a:spcBef>
              <a:spcAft>
                <a:spcPts val="0"/>
              </a:spcAft>
              <a:buClr>
                <a:srgbClr val="000000"/>
              </a:buClr>
              <a:buSzPts val="5000"/>
              <a:buFont typeface="Arial"/>
              <a:buChar char="•"/>
              <a:defRPr b="0" i="0" sz="3000" u="none" cap="none" strike="noStrike">
                <a:solidFill>
                  <a:srgbClr val="000000"/>
                </a:solidFill>
                <a:latin typeface="Arial"/>
                <a:ea typeface="Arial"/>
                <a:cs typeface="Arial"/>
                <a:sym typeface="Arial"/>
              </a:defRPr>
            </a:lvl1pPr>
            <a:lvl2pPr indent="-419100" lvl="1" marL="914400" marR="0" rtl="0" algn="l">
              <a:lnSpc>
                <a:spcPct val="100000"/>
              </a:lnSpc>
              <a:spcBef>
                <a:spcPts val="600"/>
              </a:spcBef>
              <a:spcAft>
                <a:spcPts val="0"/>
              </a:spcAft>
              <a:buClr>
                <a:srgbClr val="000000"/>
              </a:buClr>
              <a:buSzPts val="3000"/>
              <a:buFont typeface="Arial"/>
              <a:buChar char="o"/>
              <a:defRPr b="0" i="0" sz="3000" u="none" cap="none" strike="noStrike">
                <a:solidFill>
                  <a:srgbClr val="000000"/>
                </a:solidFill>
                <a:latin typeface="Arial"/>
                <a:ea typeface="Arial"/>
                <a:cs typeface="Arial"/>
                <a:sym typeface="Arial"/>
              </a:defRPr>
            </a:lvl2pPr>
            <a:lvl3pPr indent="-419100" lvl="2" marL="1371600" marR="0" rtl="0" algn="l">
              <a:lnSpc>
                <a:spcPct val="100000"/>
              </a:lnSpc>
              <a:spcBef>
                <a:spcPts val="60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3pPr>
            <a:lvl4pPr indent="-546100" lvl="3" marL="1828800" marR="0" rtl="0" algn="l">
              <a:lnSpc>
                <a:spcPct val="100000"/>
              </a:lnSpc>
              <a:spcBef>
                <a:spcPts val="600"/>
              </a:spcBef>
              <a:spcAft>
                <a:spcPts val="0"/>
              </a:spcAft>
              <a:buClr>
                <a:srgbClr val="000000"/>
              </a:buClr>
              <a:buSzPts val="5000"/>
              <a:buFont typeface="Arial"/>
              <a:buChar char="•"/>
              <a:defRPr b="0" i="0" sz="3000" u="none" cap="none" strike="noStrike">
                <a:solidFill>
                  <a:srgbClr val="000000"/>
                </a:solidFill>
                <a:latin typeface="Arial"/>
                <a:ea typeface="Arial"/>
                <a:cs typeface="Arial"/>
                <a:sym typeface="Arial"/>
              </a:defRPr>
            </a:lvl4pPr>
            <a:lvl5pPr indent="-419100" lvl="4" marL="2286000" marR="0" rtl="0" algn="l">
              <a:lnSpc>
                <a:spcPct val="100000"/>
              </a:lnSpc>
              <a:spcBef>
                <a:spcPts val="600"/>
              </a:spcBef>
              <a:spcAft>
                <a:spcPts val="0"/>
              </a:spcAft>
              <a:buClr>
                <a:srgbClr val="000000"/>
              </a:buClr>
              <a:buSzPts val="3000"/>
              <a:buFont typeface="Arial"/>
              <a:buChar char="o"/>
              <a:defRPr b="0" i="0" sz="3000" u="none" cap="none" strike="noStrike">
                <a:solidFill>
                  <a:srgbClr val="000000"/>
                </a:solidFill>
                <a:latin typeface="Arial"/>
                <a:ea typeface="Arial"/>
                <a:cs typeface="Arial"/>
                <a:sym typeface="Arial"/>
              </a:defRPr>
            </a:lvl5pPr>
            <a:lvl6pPr indent="-419100" lvl="5" marL="2743200" marR="0" rtl="0" algn="l">
              <a:lnSpc>
                <a:spcPct val="100000"/>
              </a:lnSpc>
              <a:spcBef>
                <a:spcPts val="60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6pPr>
            <a:lvl7pPr indent="-546100" lvl="6" marL="3200400" marR="0" rtl="0" algn="l">
              <a:lnSpc>
                <a:spcPct val="100000"/>
              </a:lnSpc>
              <a:spcBef>
                <a:spcPts val="600"/>
              </a:spcBef>
              <a:spcAft>
                <a:spcPts val="0"/>
              </a:spcAft>
              <a:buClr>
                <a:srgbClr val="000000"/>
              </a:buClr>
              <a:buSzPts val="5000"/>
              <a:buFont typeface="Arial"/>
              <a:buChar char="•"/>
              <a:defRPr b="0" i="0" sz="3000" u="none" cap="none" strike="noStrike">
                <a:solidFill>
                  <a:srgbClr val="000000"/>
                </a:solidFill>
                <a:latin typeface="Arial"/>
                <a:ea typeface="Arial"/>
                <a:cs typeface="Arial"/>
                <a:sym typeface="Arial"/>
              </a:defRPr>
            </a:lvl7pPr>
            <a:lvl8pPr indent="-419100" lvl="7" marL="3657600" marR="0" rtl="0" algn="l">
              <a:lnSpc>
                <a:spcPct val="100000"/>
              </a:lnSpc>
              <a:spcBef>
                <a:spcPts val="600"/>
              </a:spcBef>
              <a:spcAft>
                <a:spcPts val="0"/>
              </a:spcAft>
              <a:buClr>
                <a:srgbClr val="000000"/>
              </a:buClr>
              <a:buSzPts val="3000"/>
              <a:buFont typeface="Arial"/>
              <a:buChar char="o"/>
              <a:defRPr b="0" i="0" sz="3000" u="none" cap="none" strike="noStrike">
                <a:solidFill>
                  <a:srgbClr val="000000"/>
                </a:solidFill>
                <a:latin typeface="Arial"/>
                <a:ea typeface="Arial"/>
                <a:cs typeface="Arial"/>
                <a:sym typeface="Arial"/>
              </a:defRPr>
            </a:lvl8pPr>
            <a:lvl9pPr indent="-419100" lvl="8" marL="4114800" marR="0" rtl="0" algn="l">
              <a:lnSpc>
                <a:spcPct val="100000"/>
              </a:lnSpc>
              <a:spcBef>
                <a:spcPts val="60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9pPr>
          </a:lstStyle>
          <a:p/>
        </p:txBody>
      </p:sp>
      <p:sp>
        <p:nvSpPr>
          <p:cNvPr id="53" name="Google Shape;53;p23"/>
          <p:cNvSpPr txBox="1"/>
          <p:nvPr>
            <p:ph idx="12" type="sldNum"/>
          </p:nvPr>
        </p:nvSpPr>
        <p:spPr>
          <a:xfrm>
            <a:off x="4419600" y="6172200"/>
            <a:ext cx="21336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9.png"/><Relationship Id="rId13" Type="http://schemas.openxmlformats.org/officeDocument/2006/relationships/image" Target="../media/image15.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hyperlink" Target="https://safeyoutube.net/w/xmHQ" TargetMode="External"/><Relationship Id="rId9" Type="http://schemas.openxmlformats.org/officeDocument/2006/relationships/image" Target="../media/image11.gif"/><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hyperlink" Target="https://safeyoutube.net/w/siH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www.youtube.com/watch?v=BNGUnk8JeLE"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hyperlink" Target="http://www.hawaiiswim.org/business/TheButterfly/TheButterfly.html" TargetMode="External"/><Relationship Id="rId5" Type="http://schemas.openxmlformats.org/officeDocument/2006/relationships/hyperlink" Target="http://www.hawaiiswim.org/business/TheButterfly/TheButterfly.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www.youtube.com/watch?v=7y8HjalvoaM"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pic>
        <p:nvPicPr>
          <p:cNvPr id="81" name="Google Shape;81;ga9c60833af_0_69">
            <a:hlinkClick r:id="rId4"/>
          </p:cNvPr>
          <p:cNvPicPr preferRelativeResize="0"/>
          <p:nvPr/>
        </p:nvPicPr>
        <p:blipFill rotWithShape="1">
          <a:blip r:embed="rId5">
            <a:alphaModFix/>
          </a:blip>
          <a:srcRect b="0" l="0" r="0" t="0"/>
          <a:stretch/>
        </p:blipFill>
        <p:spPr>
          <a:xfrm>
            <a:off x="418025" y="1275051"/>
            <a:ext cx="1457325" cy="1781175"/>
          </a:xfrm>
          <a:prstGeom prst="rect">
            <a:avLst/>
          </a:prstGeom>
          <a:noFill/>
          <a:ln>
            <a:noFill/>
          </a:ln>
        </p:spPr>
      </p:pic>
      <p:grpSp>
        <p:nvGrpSpPr>
          <p:cNvPr id="82" name="Google Shape;82;ga9c60833af_0_69"/>
          <p:cNvGrpSpPr/>
          <p:nvPr/>
        </p:nvGrpSpPr>
        <p:grpSpPr>
          <a:xfrm>
            <a:off x="1008848" y="-2"/>
            <a:ext cx="6597246" cy="760281"/>
            <a:chOff x="2000250" y="102100"/>
            <a:chExt cx="5555575" cy="570225"/>
          </a:xfrm>
        </p:grpSpPr>
        <p:pic>
          <p:nvPicPr>
            <p:cNvPr id="83" name="Google Shape;83;ga9c60833af_0_69"/>
            <p:cNvPicPr preferRelativeResize="0"/>
            <p:nvPr/>
          </p:nvPicPr>
          <p:blipFill rotWithShape="1">
            <a:blip r:embed="rId6">
              <a:alphaModFix/>
            </a:blip>
            <a:srcRect b="0" l="0" r="0" t="0"/>
            <a:stretch/>
          </p:blipFill>
          <p:spPr>
            <a:xfrm>
              <a:off x="2000250" y="115000"/>
              <a:ext cx="2571750" cy="544425"/>
            </a:xfrm>
            <a:prstGeom prst="rect">
              <a:avLst/>
            </a:prstGeom>
            <a:noFill/>
            <a:ln>
              <a:noFill/>
            </a:ln>
          </p:spPr>
        </p:pic>
        <p:pic>
          <p:nvPicPr>
            <p:cNvPr id="84" name="Google Shape;84;ga9c60833af_0_69"/>
            <p:cNvPicPr preferRelativeResize="0"/>
            <p:nvPr/>
          </p:nvPicPr>
          <p:blipFill rotWithShape="1">
            <a:blip r:embed="rId7">
              <a:alphaModFix/>
            </a:blip>
            <a:srcRect b="0" l="0" r="0" t="0"/>
            <a:stretch/>
          </p:blipFill>
          <p:spPr>
            <a:xfrm>
              <a:off x="4784275" y="102100"/>
              <a:ext cx="2771550" cy="570225"/>
            </a:xfrm>
            <a:prstGeom prst="rect">
              <a:avLst/>
            </a:prstGeom>
            <a:noFill/>
            <a:ln>
              <a:noFill/>
            </a:ln>
          </p:spPr>
        </p:pic>
      </p:grpSp>
      <p:pic>
        <p:nvPicPr>
          <p:cNvPr id="85" name="Google Shape;85;ga9c60833af_0_69">
            <a:hlinkClick r:id="rId8"/>
          </p:cNvPr>
          <p:cNvPicPr preferRelativeResize="0"/>
          <p:nvPr/>
        </p:nvPicPr>
        <p:blipFill rotWithShape="1">
          <a:blip r:embed="rId9">
            <a:alphaModFix/>
          </a:blip>
          <a:srcRect b="0" l="0" r="0" t="0"/>
          <a:stretch/>
        </p:blipFill>
        <p:spPr>
          <a:xfrm>
            <a:off x="7219287" y="841761"/>
            <a:ext cx="892925" cy="1389155"/>
          </a:xfrm>
          <a:prstGeom prst="rect">
            <a:avLst/>
          </a:prstGeom>
          <a:noFill/>
          <a:ln cap="flat" cmpd="sng" w="28575">
            <a:solidFill>
              <a:srgbClr val="595959"/>
            </a:solidFill>
            <a:prstDash val="solid"/>
            <a:round/>
            <a:headEnd len="sm" w="sm" type="none"/>
            <a:tailEnd len="sm" w="sm" type="none"/>
          </a:ln>
        </p:spPr>
      </p:pic>
      <p:grpSp>
        <p:nvGrpSpPr>
          <p:cNvPr id="86" name="Google Shape;86;ga9c60833af_0_69"/>
          <p:cNvGrpSpPr/>
          <p:nvPr/>
        </p:nvGrpSpPr>
        <p:grpSpPr>
          <a:xfrm>
            <a:off x="1827556" y="966296"/>
            <a:ext cx="5430272" cy="3180920"/>
            <a:chOff x="2666675" y="703500"/>
            <a:chExt cx="3742950" cy="2385750"/>
          </a:xfrm>
        </p:grpSpPr>
        <p:pic>
          <p:nvPicPr>
            <p:cNvPr id="87" name="Google Shape;87;ga9c60833af_0_69"/>
            <p:cNvPicPr preferRelativeResize="0"/>
            <p:nvPr/>
          </p:nvPicPr>
          <p:blipFill rotWithShape="1">
            <a:blip r:embed="rId10">
              <a:alphaModFix/>
            </a:blip>
            <a:srcRect b="18854" l="4365" r="3730" t="4470"/>
            <a:stretch/>
          </p:blipFill>
          <p:spPr>
            <a:xfrm>
              <a:off x="2666675" y="703500"/>
              <a:ext cx="3742950" cy="2385750"/>
            </a:xfrm>
            <a:prstGeom prst="rect">
              <a:avLst/>
            </a:prstGeom>
            <a:noFill/>
            <a:ln>
              <a:noFill/>
            </a:ln>
          </p:spPr>
        </p:pic>
        <p:sp>
          <p:nvSpPr>
            <p:cNvPr id="88" name="Google Shape;88;ga9c60833af_0_69"/>
            <p:cNvSpPr txBox="1"/>
            <p:nvPr/>
          </p:nvSpPr>
          <p:spPr>
            <a:xfrm>
              <a:off x="2833135" y="935081"/>
              <a:ext cx="3416400" cy="133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US" sz="2900" u="none" cap="none" strike="noStrike">
                  <a:solidFill>
                    <a:schemeClr val="accent5"/>
                  </a:solidFill>
                  <a:latin typeface="Chewy"/>
                  <a:ea typeface="Chewy"/>
                  <a:cs typeface="Chewy"/>
                  <a:sym typeface="Chewy"/>
                </a:rPr>
                <a:t>Why Try?</a:t>
              </a:r>
              <a:endParaRPr b="0" i="0" sz="29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accent5"/>
                  </a:solidFill>
                  <a:latin typeface="Chewy"/>
                  <a:ea typeface="Chewy"/>
                  <a:cs typeface="Chewy"/>
                  <a:sym typeface="Chewy"/>
                </a:rPr>
                <a:t>Today’s topic: The Motivation Formula</a:t>
              </a:r>
              <a:endParaRPr b="0" i="0" sz="22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accent5"/>
                  </a:solidFill>
                  <a:latin typeface="Chewy"/>
                  <a:ea typeface="Chewy"/>
                  <a:cs typeface="Chewy"/>
                  <a:sym typeface="Chewy"/>
                </a:rPr>
                <a:t> </a:t>
              </a:r>
              <a:endParaRPr b="0" i="0" sz="22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chemeClr val="dk1"/>
                </a:buClr>
                <a:buSzPts val="1100"/>
                <a:buFont typeface="Arial"/>
                <a:buNone/>
              </a:pPr>
              <a:r>
                <a:t/>
              </a:r>
              <a:endParaRPr b="0" i="0" sz="17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chemeClr val="dk1"/>
                </a:buClr>
                <a:buSzPts val="1100"/>
                <a:buFont typeface="Arial"/>
                <a:buNone/>
              </a:pPr>
              <a:r>
                <a:t/>
              </a:r>
              <a:endParaRPr b="0" i="0" sz="1700" u="none" cap="none" strike="noStrike">
                <a:solidFill>
                  <a:schemeClr val="accent5"/>
                </a:solidFill>
                <a:latin typeface="Chewy"/>
                <a:ea typeface="Chewy"/>
                <a:cs typeface="Chewy"/>
                <a:sym typeface="Chewy"/>
              </a:endParaRPr>
            </a:p>
          </p:txBody>
        </p:sp>
      </p:grpSp>
      <p:pic>
        <p:nvPicPr>
          <p:cNvPr id="89" name="Google Shape;89;ga9c60833af_0_69"/>
          <p:cNvPicPr preferRelativeResize="0"/>
          <p:nvPr/>
        </p:nvPicPr>
        <p:blipFill rotWithShape="1">
          <a:blip r:embed="rId11">
            <a:alphaModFix/>
          </a:blip>
          <a:srcRect b="0" l="0" r="0" t="0"/>
          <a:stretch/>
        </p:blipFill>
        <p:spPr>
          <a:xfrm>
            <a:off x="-168238" y="5542767"/>
            <a:ext cx="9480500" cy="1254434"/>
          </a:xfrm>
          <a:prstGeom prst="rect">
            <a:avLst/>
          </a:prstGeom>
          <a:noFill/>
          <a:ln>
            <a:noFill/>
          </a:ln>
          <a:effectLst>
            <a:outerShdw blurRad="57150" rotWithShape="0" algn="bl" dir="5400000" dist="19050">
              <a:srgbClr val="000000">
                <a:alpha val="49411"/>
              </a:srgbClr>
            </a:outerShdw>
          </a:effectLst>
        </p:spPr>
      </p:pic>
      <p:sp>
        <p:nvSpPr>
          <p:cNvPr id="90" name="Google Shape;90;ga9c60833af_0_69"/>
          <p:cNvSpPr/>
          <p:nvPr/>
        </p:nvSpPr>
        <p:spPr>
          <a:xfrm>
            <a:off x="43800" y="75183"/>
            <a:ext cx="657900" cy="918900"/>
          </a:xfrm>
          <a:prstGeom prst="flowChartConnector">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ga9c60833af_0_69"/>
          <p:cNvPicPr preferRelativeResize="0"/>
          <p:nvPr/>
        </p:nvPicPr>
        <p:blipFill rotWithShape="1">
          <a:blip r:embed="rId12">
            <a:alphaModFix/>
          </a:blip>
          <a:srcRect b="0" l="0" r="0" t="0"/>
          <a:stretch/>
        </p:blipFill>
        <p:spPr>
          <a:xfrm flipH="1">
            <a:off x="0" y="-17"/>
            <a:ext cx="745500" cy="745500"/>
          </a:xfrm>
          <a:prstGeom prst="rect">
            <a:avLst/>
          </a:prstGeom>
          <a:noFill/>
          <a:ln>
            <a:noFill/>
          </a:ln>
        </p:spPr>
      </p:pic>
      <p:pic>
        <p:nvPicPr>
          <p:cNvPr id="92" name="Google Shape;92;ga9c60833af_0_69"/>
          <p:cNvPicPr preferRelativeResize="0"/>
          <p:nvPr/>
        </p:nvPicPr>
        <p:blipFill>
          <a:blip r:embed="rId13">
            <a:alphaModFix/>
          </a:blip>
          <a:stretch>
            <a:fillRect/>
          </a:stretch>
        </p:blipFill>
        <p:spPr>
          <a:xfrm>
            <a:off x="5770263" y="2691850"/>
            <a:ext cx="3790950" cy="3790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8"/>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9"/>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0"/>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1"/>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3"/>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4"/>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5"/>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6"/>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7"/>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grpSp>
        <p:nvGrpSpPr>
          <p:cNvPr id="97" name="Google Shape;97;ga9c60833af_0_130"/>
          <p:cNvGrpSpPr/>
          <p:nvPr/>
        </p:nvGrpSpPr>
        <p:grpSpPr>
          <a:xfrm>
            <a:off x="1008848" y="-2"/>
            <a:ext cx="6597246" cy="760281"/>
            <a:chOff x="2000250" y="102100"/>
            <a:chExt cx="5555575" cy="570225"/>
          </a:xfrm>
        </p:grpSpPr>
        <p:pic>
          <p:nvPicPr>
            <p:cNvPr id="98" name="Google Shape;98;ga9c60833af_0_130"/>
            <p:cNvPicPr preferRelativeResize="0"/>
            <p:nvPr/>
          </p:nvPicPr>
          <p:blipFill rotWithShape="1">
            <a:blip r:embed="rId4">
              <a:alphaModFix/>
            </a:blip>
            <a:srcRect b="0" l="0" r="0" t="0"/>
            <a:stretch/>
          </p:blipFill>
          <p:spPr>
            <a:xfrm>
              <a:off x="2000250" y="115000"/>
              <a:ext cx="2571750" cy="544425"/>
            </a:xfrm>
            <a:prstGeom prst="rect">
              <a:avLst/>
            </a:prstGeom>
            <a:noFill/>
            <a:ln>
              <a:noFill/>
            </a:ln>
          </p:spPr>
        </p:pic>
        <p:pic>
          <p:nvPicPr>
            <p:cNvPr id="99" name="Google Shape;99;ga9c60833af_0_130"/>
            <p:cNvPicPr preferRelativeResize="0"/>
            <p:nvPr/>
          </p:nvPicPr>
          <p:blipFill rotWithShape="1">
            <a:blip r:embed="rId5">
              <a:alphaModFix/>
            </a:blip>
            <a:srcRect b="0" l="0" r="0" t="0"/>
            <a:stretch/>
          </p:blipFill>
          <p:spPr>
            <a:xfrm>
              <a:off x="4784275" y="102100"/>
              <a:ext cx="2771550" cy="570225"/>
            </a:xfrm>
            <a:prstGeom prst="rect">
              <a:avLst/>
            </a:prstGeom>
            <a:noFill/>
            <a:ln>
              <a:noFill/>
            </a:ln>
          </p:spPr>
        </p:pic>
      </p:grpSp>
      <p:grpSp>
        <p:nvGrpSpPr>
          <p:cNvPr id="100" name="Google Shape;100;ga9c60833af_0_130"/>
          <p:cNvGrpSpPr/>
          <p:nvPr/>
        </p:nvGrpSpPr>
        <p:grpSpPr>
          <a:xfrm>
            <a:off x="415869" y="966304"/>
            <a:ext cx="8435487" cy="3542003"/>
            <a:chOff x="2666675" y="703500"/>
            <a:chExt cx="3742950" cy="2521178"/>
          </a:xfrm>
        </p:grpSpPr>
        <p:pic>
          <p:nvPicPr>
            <p:cNvPr id="101" name="Google Shape;101;ga9c60833af_0_130"/>
            <p:cNvPicPr preferRelativeResize="0"/>
            <p:nvPr/>
          </p:nvPicPr>
          <p:blipFill rotWithShape="1">
            <a:blip r:embed="rId6">
              <a:alphaModFix/>
            </a:blip>
            <a:srcRect b="18854" l="4365" r="3730" t="4470"/>
            <a:stretch/>
          </p:blipFill>
          <p:spPr>
            <a:xfrm>
              <a:off x="2666675" y="703500"/>
              <a:ext cx="3742950" cy="2385750"/>
            </a:xfrm>
            <a:prstGeom prst="rect">
              <a:avLst/>
            </a:prstGeom>
            <a:noFill/>
            <a:ln>
              <a:noFill/>
            </a:ln>
          </p:spPr>
        </p:pic>
        <p:sp>
          <p:nvSpPr>
            <p:cNvPr id="102" name="Google Shape;102;ga9c60833af_0_130"/>
            <p:cNvSpPr txBox="1"/>
            <p:nvPr/>
          </p:nvSpPr>
          <p:spPr>
            <a:xfrm>
              <a:off x="2833137" y="935078"/>
              <a:ext cx="3416400" cy="228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accent5"/>
                  </a:solidFill>
                  <a:latin typeface="Chewy"/>
                  <a:ea typeface="Chewy"/>
                  <a:cs typeface="Chewy"/>
                  <a:sym typeface="Chewy"/>
                </a:rPr>
                <a:t>Key Concept:</a:t>
              </a:r>
              <a:endParaRPr b="0" i="0" sz="29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accent5"/>
                  </a:solidFill>
                  <a:latin typeface="Chewy"/>
                  <a:ea typeface="Chewy"/>
                  <a:cs typeface="Chewy"/>
                  <a:sym typeface="Chewy"/>
                </a:rPr>
                <a:t>You can take your challenges and channel them into positive motivation; first, to better yourself and then, to turn outward and help others. </a:t>
              </a:r>
              <a:endParaRPr b="0" i="0" sz="29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accent5"/>
                  </a:solidFill>
                  <a:latin typeface="Chewy"/>
                  <a:ea typeface="Chewy"/>
                  <a:cs typeface="Chewy"/>
                  <a:sym typeface="Chewy"/>
                </a:rPr>
                <a:t> </a:t>
              </a:r>
              <a:endParaRPr b="0" i="0" sz="22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accent5"/>
                </a:solidFill>
                <a:latin typeface="Chewy"/>
                <a:ea typeface="Chewy"/>
                <a:cs typeface="Chewy"/>
                <a:sym typeface="Chewy"/>
              </a:endParaRPr>
            </a:p>
            <a:p>
              <a:pPr indent="0" lvl="0" marL="0" marR="0" rtl="0" algn="ctr">
                <a:lnSpc>
                  <a:spcPct val="100000"/>
                </a:lnSpc>
                <a:spcBef>
                  <a:spcPts val="0"/>
                </a:spcBef>
                <a:spcAft>
                  <a:spcPts val="0"/>
                </a:spcAft>
                <a:buClr>
                  <a:schemeClr val="dk1"/>
                </a:buClr>
                <a:buSzPts val="1100"/>
                <a:buFont typeface="Arial"/>
                <a:buNone/>
              </a:pPr>
              <a:r>
                <a:t/>
              </a:r>
              <a:endParaRPr b="0" i="0" sz="1700" u="none" cap="none" strike="noStrike">
                <a:solidFill>
                  <a:schemeClr val="accent5"/>
                </a:solidFill>
                <a:latin typeface="Chewy"/>
                <a:ea typeface="Chewy"/>
                <a:cs typeface="Chewy"/>
                <a:sym typeface="Chewy"/>
              </a:endParaRPr>
            </a:p>
            <a:p>
              <a:pPr indent="0" lvl="0" marL="0" marR="0" rtl="0" algn="l">
                <a:lnSpc>
                  <a:spcPct val="100000"/>
                </a:lnSpc>
                <a:spcBef>
                  <a:spcPts val="0"/>
                </a:spcBef>
                <a:spcAft>
                  <a:spcPts val="0"/>
                </a:spcAft>
                <a:buClr>
                  <a:schemeClr val="dk1"/>
                </a:buClr>
                <a:buSzPts val="1100"/>
                <a:buFont typeface="Arial"/>
                <a:buNone/>
              </a:pPr>
              <a:r>
                <a:t/>
              </a:r>
              <a:endParaRPr b="0" i="0" sz="1700" u="none" cap="none" strike="noStrike">
                <a:solidFill>
                  <a:schemeClr val="accent5"/>
                </a:solidFill>
                <a:latin typeface="Chewy"/>
                <a:ea typeface="Chewy"/>
                <a:cs typeface="Chewy"/>
                <a:sym typeface="Chewy"/>
              </a:endParaRPr>
            </a:p>
          </p:txBody>
        </p:sp>
      </p:grpSp>
      <p:sp>
        <p:nvSpPr>
          <p:cNvPr id="103" name="Google Shape;103;ga9c60833af_0_130"/>
          <p:cNvSpPr/>
          <p:nvPr/>
        </p:nvSpPr>
        <p:spPr>
          <a:xfrm>
            <a:off x="43800" y="75183"/>
            <a:ext cx="657900" cy="918900"/>
          </a:xfrm>
          <a:prstGeom prst="flowChartConnector">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 name="Google Shape;104;ga9c60833af_0_130"/>
          <p:cNvPicPr preferRelativeResize="0"/>
          <p:nvPr/>
        </p:nvPicPr>
        <p:blipFill rotWithShape="1">
          <a:blip r:embed="rId7">
            <a:alphaModFix/>
          </a:blip>
          <a:srcRect b="0" l="0" r="0" t="0"/>
          <a:stretch/>
        </p:blipFill>
        <p:spPr>
          <a:xfrm flipH="1">
            <a:off x="0" y="-17"/>
            <a:ext cx="745500" cy="745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8"/>
          <p:cNvSpPr/>
          <p:nvPr/>
        </p:nvSpPr>
        <p:spPr>
          <a:xfrm>
            <a:off x="-1" y="-1"/>
            <a:ext cx="9144001" cy="685800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 name="Shape 212"/>
        <p:cNvGrpSpPr/>
        <p:nvPr/>
      </p:nvGrpSpPr>
      <p:grpSpPr>
        <a:xfrm>
          <a:off x="0" y="0"/>
          <a:ext cx="0" cy="0"/>
          <a:chOff x="0" y="0"/>
          <a:chExt cx="0" cy="0"/>
        </a:xfrm>
      </p:grpSpPr>
      <p:pic>
        <p:nvPicPr>
          <p:cNvPr descr="Sylvester and the Magic Pebble read by Reid Scott, written and illustrated by William Steig.&#10;&#10;On a rainy day, Sylvester finds a magic pebble that can make wishes come true. But when a lion frightens him on his way home, Sylvester makes a wish that brings unexpected results. How Sylvester is eventually reunited with his loving family and restored to his true self makes a story that is beautifully tender and filled with magic.&#10;&#10;View the activity guide here: http://bit.ly/SylvesterMagicPebble&#10;&#10;Watch all of our videos at https://www.storylineonline.net/." id="213" name="Google Shape;213;ga9c60833af_0_0" title="Sylvester and the Magic Pebble read by Reid Scott">
            <a:hlinkClick r:id="rId3"/>
          </p:cNvPr>
          <p:cNvPicPr preferRelativeResize="0"/>
          <p:nvPr/>
        </p:nvPicPr>
        <p:blipFill rotWithShape="1">
          <a:blip r:embed="rId4">
            <a:alphaModFix/>
          </a:blip>
          <a:srcRect b="0" l="0" r="0" t="0"/>
          <a:stretch/>
        </p:blipFill>
        <p:spPr>
          <a:xfrm>
            <a:off x="152400" y="152400"/>
            <a:ext cx="8832850" cy="654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 name="Shape 217"/>
        <p:cNvGrpSpPr/>
        <p:nvPr/>
      </p:nvGrpSpPr>
      <p:grpSpPr>
        <a:xfrm>
          <a:off x="0" y="0"/>
          <a:ext cx="0" cy="0"/>
          <a:chOff x="0" y="0"/>
          <a:chExt cx="0" cy="0"/>
        </a:xfrm>
      </p:grpSpPr>
      <p:sp>
        <p:nvSpPr>
          <p:cNvPr id="218" name="Google Shape;218;ga9c60833af_0_146"/>
          <p:cNvSpPr txBox="1"/>
          <p:nvPr>
            <p:ph type="title"/>
          </p:nvPr>
        </p:nvSpPr>
        <p:spPr>
          <a:xfrm>
            <a:off x="457200" y="11"/>
            <a:ext cx="8229600" cy="1143000"/>
          </a:xfrm>
          <a:prstGeom prst="rect">
            <a:avLst/>
          </a:prstGeom>
          <a:noFill/>
          <a:ln>
            <a:noFill/>
          </a:ln>
        </p:spPr>
        <p:txBody>
          <a:bodyPr anchorCtr="0" anchor="b" bIns="91400" lIns="91400" spcFirstLastPara="1" rIns="91400" wrap="square" tIns="91400">
            <a:noAutofit/>
          </a:bodyPr>
          <a:lstStyle/>
          <a:p>
            <a:pPr indent="0" lvl="0" marL="0" rtl="0" algn="l">
              <a:lnSpc>
                <a:spcPct val="100000"/>
              </a:lnSpc>
              <a:spcBef>
                <a:spcPts val="0"/>
              </a:spcBef>
              <a:spcAft>
                <a:spcPts val="0"/>
              </a:spcAft>
              <a:buSzPts val="1800"/>
              <a:buNone/>
            </a:pPr>
            <a:r>
              <a:rPr lang="en-US"/>
              <a:t>Sylveter and the Magic Pebble</a:t>
            </a:r>
            <a:endParaRPr/>
          </a:p>
        </p:txBody>
      </p:sp>
      <p:sp>
        <p:nvSpPr>
          <p:cNvPr id="219" name="Google Shape;219;ga9c60833af_0_146"/>
          <p:cNvSpPr txBox="1"/>
          <p:nvPr>
            <p:ph idx="1" type="body"/>
          </p:nvPr>
        </p:nvSpPr>
        <p:spPr>
          <a:xfrm>
            <a:off x="457200" y="1143000"/>
            <a:ext cx="8229600" cy="49677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600"/>
              </a:spcBef>
              <a:spcAft>
                <a:spcPts val="0"/>
              </a:spcAft>
              <a:buSzPts val="3000"/>
              <a:buNone/>
            </a:pPr>
            <a:r>
              <a:rPr lang="en-US" sz="2000">
                <a:solidFill>
                  <a:schemeClr val="dk1"/>
                </a:solidFill>
                <a:highlight>
                  <a:srgbClr val="FFFFFF"/>
                </a:highlight>
              </a:rPr>
              <a:t>On a rainy day, Sylvester finds a magic pebble that can make wishes come true. But when a lion frightens him on his way home, Sylvester makes a wish (choice) that brings unexpected results. </a:t>
            </a:r>
            <a:endParaRPr sz="2000">
              <a:solidFill>
                <a:schemeClr val="dk1"/>
              </a:solidFill>
              <a:highlight>
                <a:srgbClr val="FFFFFF"/>
              </a:highlight>
            </a:endParaRPr>
          </a:p>
          <a:p>
            <a:pPr indent="0" lvl="0" marL="0" rtl="0" algn="l">
              <a:lnSpc>
                <a:spcPct val="100000"/>
              </a:lnSpc>
              <a:spcBef>
                <a:spcPts val="600"/>
              </a:spcBef>
              <a:spcAft>
                <a:spcPts val="0"/>
              </a:spcAft>
              <a:buSzPts val="3000"/>
              <a:buNone/>
            </a:pPr>
            <a:r>
              <a:rPr lang="en-US" sz="2000">
                <a:solidFill>
                  <a:schemeClr val="dk1"/>
                </a:solidFill>
                <a:highlight>
                  <a:srgbClr val="FFFFFF"/>
                </a:highlight>
              </a:rPr>
              <a:t>What Sylvester chose to become a rock, what were the negative results?</a:t>
            </a:r>
            <a:endParaRPr sz="2000">
              <a:solidFill>
                <a:schemeClr val="dk1"/>
              </a:solidFill>
              <a:highlight>
                <a:srgbClr val="FFFFFF"/>
              </a:highlight>
            </a:endParaRPr>
          </a:p>
          <a:p>
            <a:pPr indent="0" lvl="0" marL="0" rtl="0" algn="l">
              <a:lnSpc>
                <a:spcPct val="100000"/>
              </a:lnSpc>
              <a:spcBef>
                <a:spcPts val="600"/>
              </a:spcBef>
              <a:spcAft>
                <a:spcPts val="0"/>
              </a:spcAft>
              <a:buSzPts val="3000"/>
              <a:buNone/>
            </a:pPr>
            <a:r>
              <a:t/>
            </a:r>
            <a:endParaRPr sz="2000">
              <a:solidFill>
                <a:schemeClr val="dk1"/>
              </a:solidFill>
              <a:highlight>
                <a:srgbClr val="FFFFFF"/>
              </a:highlight>
            </a:endParaRPr>
          </a:p>
          <a:p>
            <a:pPr indent="0" lvl="0" marL="0" rtl="0" algn="l">
              <a:lnSpc>
                <a:spcPct val="100000"/>
              </a:lnSpc>
              <a:spcBef>
                <a:spcPts val="600"/>
              </a:spcBef>
              <a:spcAft>
                <a:spcPts val="0"/>
              </a:spcAft>
              <a:buSzPts val="3000"/>
              <a:buNone/>
            </a:pPr>
            <a:r>
              <a:rPr lang="en-US" sz="2000">
                <a:solidFill>
                  <a:schemeClr val="dk1"/>
                </a:solidFill>
                <a:highlight>
                  <a:srgbClr val="FFFFFF"/>
                </a:highlight>
              </a:rPr>
              <a:t>Sylvester is turned into a large rock unable to do anything to help himself. Essentially he has lost all opportunity, freedom, and self-respect.</a:t>
            </a:r>
            <a:endParaRPr sz="2000">
              <a:solidFill>
                <a:schemeClr val="dk1"/>
              </a:solidFill>
              <a:highlight>
                <a:srgbClr val="FFFFFF"/>
              </a:highlight>
            </a:endParaRPr>
          </a:p>
          <a:p>
            <a:pPr indent="0" lvl="0" marL="0" rtl="0" algn="l">
              <a:lnSpc>
                <a:spcPct val="100000"/>
              </a:lnSpc>
              <a:spcBef>
                <a:spcPts val="600"/>
              </a:spcBef>
              <a:spcAft>
                <a:spcPts val="0"/>
              </a:spcAft>
              <a:buSzPts val="3000"/>
              <a:buNone/>
            </a:pPr>
            <a:r>
              <a:rPr lang="en-US" sz="2000">
                <a:solidFill>
                  <a:schemeClr val="dk1"/>
                </a:solidFill>
                <a:highlight>
                  <a:srgbClr val="FFFFFF"/>
                </a:highlight>
              </a:rPr>
              <a:t> Sylvester is eventually saved by his parents (his support system). How Sylvester is eventually reunited with his loving family and restored to his true self makes for a story that is beautifully tender and filled with magic.</a:t>
            </a:r>
            <a:endParaRPr sz="2000"/>
          </a:p>
        </p:txBody>
      </p:sp>
      <p:pic>
        <p:nvPicPr>
          <p:cNvPr id="220" name="Google Shape;220;ga9c60833af_0_146"/>
          <p:cNvPicPr preferRelativeResize="0"/>
          <p:nvPr/>
        </p:nvPicPr>
        <p:blipFill rotWithShape="1">
          <a:blip r:embed="rId3">
            <a:alphaModFix/>
          </a:blip>
          <a:srcRect b="0" l="0" r="0" t="0"/>
          <a:stretch/>
        </p:blipFill>
        <p:spPr>
          <a:xfrm>
            <a:off x="7286613" y="4400550"/>
            <a:ext cx="1857375" cy="2457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CCCCCC"/>
        </a:solidFill>
      </p:bgPr>
    </p:bg>
    <p:spTree>
      <p:nvGrpSpPr>
        <p:cNvPr id="224" name="Shape 224"/>
        <p:cNvGrpSpPr/>
        <p:nvPr/>
      </p:nvGrpSpPr>
      <p:grpSpPr>
        <a:xfrm>
          <a:off x="0" y="0"/>
          <a:ext cx="0" cy="0"/>
          <a:chOff x="0" y="0"/>
          <a:chExt cx="0" cy="0"/>
        </a:xfrm>
      </p:grpSpPr>
      <p:pic>
        <p:nvPicPr>
          <p:cNvPr descr="Picture 3" id="225" name="Google Shape;225;p19"/>
          <p:cNvPicPr preferRelativeResize="0"/>
          <p:nvPr/>
        </p:nvPicPr>
        <p:blipFill rotWithShape="1">
          <a:blip r:embed="rId3">
            <a:alphaModFix amt="30000"/>
          </a:blip>
          <a:srcRect b="0" l="0" r="0" t="0"/>
          <a:stretch/>
        </p:blipFill>
        <p:spPr>
          <a:xfrm>
            <a:off x="0" y="0"/>
            <a:ext cx="9144000" cy="6858000"/>
          </a:xfrm>
          <a:prstGeom prst="rect">
            <a:avLst/>
          </a:prstGeom>
          <a:noFill/>
          <a:ln>
            <a:noFill/>
          </a:ln>
        </p:spPr>
      </p:pic>
      <p:sp>
        <p:nvSpPr>
          <p:cNvPr id="226" name="Google Shape;226;p19"/>
          <p:cNvSpPr txBox="1"/>
          <p:nvPr>
            <p:ph type="title"/>
          </p:nvPr>
        </p:nvSpPr>
        <p:spPr>
          <a:xfrm>
            <a:off x="457200" y="1512412"/>
            <a:ext cx="8229600" cy="1143001"/>
          </a:xfrm>
          <a:prstGeom prst="rect">
            <a:avLst/>
          </a:prstGeom>
          <a:noFill/>
          <a:ln>
            <a:noFill/>
          </a:ln>
        </p:spPr>
        <p:txBody>
          <a:bodyPr anchorCtr="0" anchor="b" bIns="91400" lIns="91400" spcFirstLastPara="1" rIns="91400" wrap="square" tIns="91400">
            <a:normAutofit/>
          </a:bodyPr>
          <a:lstStyle/>
          <a:p>
            <a:pPr indent="228600" lvl="0" marL="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Story: Butterfly Story </a:t>
            </a:r>
            <a:endParaRPr/>
          </a:p>
        </p:txBody>
      </p:sp>
      <p:sp>
        <p:nvSpPr>
          <p:cNvPr id="227" name="Google Shape;227;p19"/>
          <p:cNvSpPr txBox="1"/>
          <p:nvPr/>
        </p:nvSpPr>
        <p:spPr>
          <a:xfrm>
            <a:off x="457200" y="2957712"/>
            <a:ext cx="8229600" cy="942576"/>
          </a:xfrm>
          <a:prstGeom prst="rect">
            <a:avLst/>
          </a:prstGeom>
          <a:noFill/>
          <a:ln>
            <a:noFill/>
          </a:ln>
        </p:spPr>
        <p:txBody>
          <a:bodyPr anchorCtr="0" anchor="t" bIns="45700" lIns="45700" spcFirstLastPara="1" rIns="45700" wrap="square" tIns="45700">
            <a:spAutoFit/>
          </a:bodyPr>
          <a:lstStyle/>
          <a:p>
            <a:pPr indent="190500" lvl="0" marL="0" marR="0" rtl="0" algn="ctr">
              <a:lnSpc>
                <a:spcPct val="100000"/>
              </a:lnSpc>
              <a:spcBef>
                <a:spcPts val="0"/>
              </a:spcBef>
              <a:spcAft>
                <a:spcPts val="0"/>
              </a:spcAft>
              <a:buClr>
                <a:srgbClr val="000000"/>
              </a:buClr>
              <a:buSzPts val="3000"/>
              <a:buFont typeface="Arial"/>
              <a:buNone/>
            </a:pPr>
            <a:r>
              <a:rPr b="0" i="0" lang="en-US" sz="3000" u="sng" cap="none" strike="noStrike">
                <a:solidFill>
                  <a:srgbClr val="000000"/>
                </a:solidFill>
                <a:latin typeface="Arial"/>
                <a:ea typeface="Arial"/>
                <a:cs typeface="Arial"/>
                <a:sym typeface="Arial"/>
                <a:hlinkClick r:id="rId4">
                  <a:extLst>
                    <a:ext uri="{A12FA001-AC4F-418D-AE19-62706E023703}">
                      <ahyp:hlinkClr val="tx"/>
                    </a:ext>
                  </a:extLst>
                </a:hlinkClick>
              </a:rPr>
              <a:t> </a:t>
            </a:r>
            <a:r>
              <a:rPr b="0" i="0" lang="en-US" sz="3000" u="sng" cap="none" strike="noStrike">
                <a:solidFill>
                  <a:srgbClr val="666666"/>
                </a:solidFill>
                <a:latin typeface="Arial"/>
                <a:ea typeface="Arial"/>
                <a:cs typeface="Arial"/>
                <a:sym typeface="Arial"/>
                <a:hlinkClick r:id="rId5">
                  <a:extLst>
                    <a:ext uri="{A12FA001-AC4F-418D-AE19-62706E023703}">
                      <ahyp:hlinkClr val="tx"/>
                    </a:ext>
                  </a:extLst>
                </a:hlinkClick>
              </a:rPr>
              <a:t>http://www.hawaiiswim.org/business/TheButterfly/TheButterfly.html</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flip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paper notebook2.pdf" id="232" name="Google Shape;232;p20"/>
          <p:cNvPicPr preferRelativeResize="0"/>
          <p:nvPr/>
        </p:nvPicPr>
        <p:blipFill rotWithShape="1">
          <a:blip r:embed="rId3">
            <a:alphaModFix/>
          </a:blip>
          <a:srcRect b="0" l="0" r="0" t="0"/>
          <a:stretch/>
        </p:blipFill>
        <p:spPr>
          <a:xfrm>
            <a:off x="913214" y="162054"/>
            <a:ext cx="6267007" cy="6858001"/>
          </a:xfrm>
          <a:prstGeom prst="rect">
            <a:avLst/>
          </a:prstGeom>
          <a:noFill/>
          <a:ln>
            <a:noFill/>
          </a:ln>
        </p:spPr>
      </p:pic>
      <p:pic>
        <p:nvPicPr>
          <p:cNvPr descr="nike_justdoit_00.jpg" id="233" name="Google Shape;233;p20"/>
          <p:cNvPicPr preferRelativeResize="0"/>
          <p:nvPr/>
        </p:nvPicPr>
        <p:blipFill rotWithShape="1">
          <a:blip r:embed="rId4">
            <a:alphaModFix/>
          </a:blip>
          <a:srcRect b="0" l="0" r="0" t="0"/>
          <a:stretch/>
        </p:blipFill>
        <p:spPr>
          <a:xfrm>
            <a:off x="3547166" y="1301442"/>
            <a:ext cx="2049668" cy="1265227"/>
          </a:xfrm>
          <a:prstGeom prst="rect">
            <a:avLst/>
          </a:prstGeom>
          <a:noFill/>
          <a:ln>
            <a:noFill/>
          </a:ln>
        </p:spPr>
      </p:pic>
      <p:sp>
        <p:nvSpPr>
          <p:cNvPr id="234" name="Google Shape;234;p20"/>
          <p:cNvSpPr txBox="1"/>
          <p:nvPr>
            <p:ph type="title"/>
          </p:nvPr>
        </p:nvSpPr>
        <p:spPr>
          <a:xfrm>
            <a:off x="1319184" y="2394869"/>
            <a:ext cx="6118493" cy="782543"/>
          </a:xfrm>
          <a:prstGeom prst="rect">
            <a:avLst/>
          </a:prstGeom>
          <a:noFill/>
          <a:ln>
            <a:noFill/>
          </a:ln>
        </p:spPr>
        <p:txBody>
          <a:bodyPr anchorCtr="0" anchor="b" bIns="91400" lIns="91400" spcFirstLastPara="1" rIns="91400" wrap="square" tIns="91400">
            <a:normAutofit/>
          </a:bodyPr>
          <a:lstStyle/>
          <a:p>
            <a:pPr indent="228600" lvl="0" marL="0" rtl="0" algn="ctr">
              <a:lnSpc>
                <a:spcPct val="100000"/>
              </a:lnSpc>
              <a:spcBef>
                <a:spcPts val="0"/>
              </a:spcBef>
              <a:spcAft>
                <a:spcPts val="0"/>
              </a:spcAft>
              <a:buClr>
                <a:srgbClr val="000000"/>
              </a:buClr>
              <a:buSzPts val="2600"/>
              <a:buFont typeface="Arial"/>
              <a:buNone/>
            </a:pPr>
            <a:r>
              <a:rPr lang="en-US" sz="2600"/>
              <a:t>Create your own creed or motto</a:t>
            </a:r>
            <a:endParaRPr/>
          </a:p>
        </p:txBody>
      </p:sp>
      <p:sp>
        <p:nvSpPr>
          <p:cNvPr id="235" name="Google Shape;235;p20"/>
          <p:cNvSpPr txBox="1"/>
          <p:nvPr/>
        </p:nvSpPr>
        <p:spPr>
          <a:xfrm>
            <a:off x="1512754" y="327756"/>
            <a:ext cx="6118492" cy="782543"/>
          </a:xfrm>
          <a:prstGeom prst="rect">
            <a:avLst/>
          </a:prstGeom>
          <a:noFill/>
          <a:ln>
            <a:noFill/>
          </a:ln>
        </p:spPr>
        <p:txBody>
          <a:bodyPr anchorCtr="0" anchor="b" bIns="91400" lIns="91400" spcFirstLastPara="1" rIns="91400" wrap="square" tIns="91400">
            <a:normAutofit/>
          </a:bodyPr>
          <a:lstStyle/>
          <a:p>
            <a:pPr indent="226313" lvl="0" marL="0" marR="0" rtl="0" algn="ctr">
              <a:lnSpc>
                <a:spcPct val="100000"/>
              </a:lnSpc>
              <a:spcBef>
                <a:spcPts val="0"/>
              </a:spcBef>
              <a:spcAft>
                <a:spcPts val="0"/>
              </a:spcAft>
              <a:buClr>
                <a:srgbClr val="000000"/>
              </a:buClr>
              <a:buSzPts val="4356"/>
              <a:buFont typeface="Arial"/>
              <a:buNone/>
            </a:pPr>
            <a:r>
              <a:rPr b="1" i="0" lang="en-US" sz="4356" u="none" cap="none" strike="noStrike">
                <a:solidFill>
                  <a:srgbClr val="000000"/>
                </a:solidFill>
                <a:latin typeface="Arial"/>
                <a:ea typeface="Arial"/>
                <a:cs typeface="Arial"/>
                <a:sym typeface="Arial"/>
              </a:rPr>
              <a:t>Art Assignment</a:t>
            </a:r>
            <a:endParaRPr b="0" i="0" sz="1400" u="none" cap="none" strike="noStrike">
              <a:solidFill>
                <a:srgbClr val="000000"/>
              </a:solidFill>
              <a:latin typeface="Arial"/>
              <a:ea typeface="Arial"/>
              <a:cs typeface="Arial"/>
              <a:sym typeface="Arial"/>
            </a:endParaRPr>
          </a:p>
        </p:txBody>
      </p:sp>
      <p:sp>
        <p:nvSpPr>
          <p:cNvPr id="236" name="Google Shape;236;p20"/>
          <p:cNvSpPr txBox="1"/>
          <p:nvPr/>
        </p:nvSpPr>
        <p:spPr>
          <a:xfrm>
            <a:off x="2139867" y="3416384"/>
            <a:ext cx="4864266" cy="1800402"/>
          </a:xfrm>
          <a:prstGeom prst="rect">
            <a:avLst/>
          </a:prstGeom>
          <a:noFill/>
          <a:ln>
            <a:noFill/>
          </a:ln>
        </p:spPr>
        <p:txBody>
          <a:bodyPr anchorCtr="0" anchor="t" bIns="45700" lIns="45700" spcFirstLastPara="1" rIns="45700" wrap="square" tIns="45700">
            <a:spAutoFit/>
          </a:bodyPr>
          <a:lstStyle/>
          <a:p>
            <a:pPr indent="0" lvl="0" marL="0" marR="0" rtl="0" algn="l">
              <a:lnSpc>
                <a:spcPct val="232558"/>
              </a:lnSpc>
              <a:spcBef>
                <a:spcPts val="0"/>
              </a:spcBef>
              <a:spcAft>
                <a:spcPts val="0"/>
              </a:spcAft>
              <a:buClr>
                <a:srgbClr val="000000"/>
              </a:buClr>
              <a:buSzPts val="1333"/>
              <a:buFont typeface="Arial"/>
              <a:buNone/>
            </a:pPr>
            <a:r>
              <a:rPr b="0" i="0" lang="en-US" sz="1333" u="none" cap="none" strike="noStrike">
                <a:solidFill>
                  <a:srgbClr val="000000"/>
                </a:solidFill>
                <a:latin typeface="Arial"/>
                <a:ea typeface="Arial"/>
                <a:cs typeface="Arial"/>
                <a:sym typeface="Arial"/>
              </a:rPr>
              <a:t>You can use any art medium to do this (colored pencils, photos, pictures from internet or magazines, etc). It should represent something positive you want to become or achieve. It can be something to tell yourself (positive self-talk) when things are getting intense. Remember you can't control everything that happens; only what you do about it. </a:t>
            </a:r>
            <a:endParaRPr b="0" i="0" sz="1400" u="none" cap="none" strike="noStrike">
              <a:solidFill>
                <a:srgbClr val="000000"/>
              </a:solidFill>
              <a:latin typeface="Arial"/>
              <a:ea typeface="Arial"/>
              <a:cs typeface="Arial"/>
              <a:sym typeface="Arial"/>
            </a:endParaRPr>
          </a:p>
          <a:p>
            <a:pPr indent="0" lvl="0" marL="0" marR="0" rtl="0" algn="l">
              <a:lnSpc>
                <a:spcPct val="22142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232558"/>
              </a:lnSpc>
              <a:spcBef>
                <a:spcPts val="0"/>
              </a:spcBef>
              <a:spcAft>
                <a:spcPts val="0"/>
              </a:spcAft>
              <a:buClr>
                <a:srgbClr val="000000"/>
              </a:buClr>
              <a:buSzPts val="1333"/>
              <a:buFont typeface="Arial"/>
              <a:buNone/>
            </a:pPr>
            <a:r>
              <a:rPr b="0" i="0" lang="en-US" sz="1333" u="none" cap="none" strike="noStrike">
                <a:solidFill>
                  <a:srgbClr val="000000"/>
                </a:solidFill>
                <a:latin typeface="Arial"/>
                <a:ea typeface="Arial"/>
                <a:cs typeface="Arial"/>
                <a:sym typeface="Arial"/>
              </a:rPr>
              <a:t>Put your creed or motto somewhere you will see it every day (locker room, mirror, etc)</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0" name="Shape 240"/>
        <p:cNvGrpSpPr/>
        <p:nvPr/>
      </p:nvGrpSpPr>
      <p:grpSpPr>
        <a:xfrm>
          <a:off x="0" y="0"/>
          <a:ext cx="0" cy="0"/>
          <a:chOff x="0" y="0"/>
          <a:chExt cx="0" cy="0"/>
        </a:xfrm>
      </p:grpSpPr>
      <p:pic>
        <p:nvPicPr>
          <p:cNvPr descr="pencil3.jpg" id="241" name="Google Shape;241;p21"/>
          <p:cNvPicPr preferRelativeResize="0"/>
          <p:nvPr/>
        </p:nvPicPr>
        <p:blipFill rotWithShape="1">
          <a:blip r:embed="rId3">
            <a:alphaModFix/>
          </a:blip>
          <a:srcRect b="0" l="4253" r="9207" t="0"/>
          <a:stretch/>
        </p:blipFill>
        <p:spPr>
          <a:xfrm>
            <a:off x="-32676" y="-33105"/>
            <a:ext cx="9209352" cy="6924210"/>
          </a:xfrm>
          <a:prstGeom prst="rect">
            <a:avLst/>
          </a:prstGeom>
          <a:noFill/>
          <a:ln>
            <a:noFill/>
          </a:ln>
        </p:spPr>
      </p:pic>
      <p:sp>
        <p:nvSpPr>
          <p:cNvPr id="242" name="Google Shape;242;p21"/>
          <p:cNvSpPr txBox="1"/>
          <p:nvPr>
            <p:ph type="title"/>
          </p:nvPr>
        </p:nvSpPr>
        <p:spPr>
          <a:xfrm>
            <a:off x="457200" y="274636"/>
            <a:ext cx="8229600" cy="1143001"/>
          </a:xfrm>
          <a:prstGeom prst="rect">
            <a:avLst/>
          </a:prstGeom>
          <a:noFill/>
          <a:ln>
            <a:noFill/>
          </a:ln>
        </p:spPr>
        <p:txBody>
          <a:bodyPr anchorCtr="0" anchor="b" bIns="91400" lIns="91400" spcFirstLastPara="1" rIns="91400" wrap="square" tIns="91400">
            <a:normAutofit/>
          </a:bodyPr>
          <a:lstStyle/>
          <a:p>
            <a:pPr indent="228600" lvl="0" marL="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Journal Activity</a:t>
            </a:r>
            <a:endParaRPr/>
          </a:p>
        </p:txBody>
      </p:sp>
      <p:sp>
        <p:nvSpPr>
          <p:cNvPr id="243" name="Google Shape;243;p21"/>
          <p:cNvSpPr txBox="1"/>
          <p:nvPr/>
        </p:nvSpPr>
        <p:spPr>
          <a:xfrm>
            <a:off x="581722" y="3020710"/>
            <a:ext cx="8229601" cy="1374377"/>
          </a:xfrm>
          <a:prstGeom prst="rect">
            <a:avLst/>
          </a:prstGeom>
          <a:noFill/>
          <a:ln>
            <a:noFill/>
          </a:ln>
        </p:spPr>
        <p:txBody>
          <a:bodyPr anchorCtr="0" anchor="t" bIns="45700" lIns="45700" spcFirstLastPara="1" rIns="45700" wrap="square" tIns="45700">
            <a:spAutoFit/>
          </a:bodyPr>
          <a:lstStyle/>
          <a:p>
            <a:pPr indent="19050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Arial"/>
                <a:ea typeface="Arial"/>
                <a:cs typeface="Arial"/>
                <a:sym typeface="Arial"/>
              </a:rPr>
              <a:t>Write about a time when you used positive self-talk to get through a challenge. </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Arial"/>
                <a:ea typeface="Arial"/>
                <a:cs typeface="Arial"/>
                <a:sym typeface="Arial"/>
              </a:rPr>
              <a:t>How did it help?</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7" name="Shape 247"/>
        <p:cNvGrpSpPr/>
        <p:nvPr/>
      </p:nvGrpSpPr>
      <p:grpSpPr>
        <a:xfrm>
          <a:off x="0" y="0"/>
          <a:ext cx="0" cy="0"/>
          <a:chOff x="0" y="0"/>
          <a:chExt cx="0" cy="0"/>
        </a:xfrm>
      </p:grpSpPr>
      <p:pic>
        <p:nvPicPr>
          <p:cNvPr descr="shutterstock_83341201.jpg" id="248" name="Google Shape;248;p22"/>
          <p:cNvPicPr preferRelativeResize="0"/>
          <p:nvPr/>
        </p:nvPicPr>
        <p:blipFill rotWithShape="1">
          <a:blip r:embed="rId3">
            <a:alphaModFix/>
          </a:blip>
          <a:srcRect b="0" l="0" r="0" t="0"/>
          <a:stretch/>
        </p:blipFill>
        <p:spPr>
          <a:xfrm>
            <a:off x="5255644" y="107503"/>
            <a:ext cx="3888356" cy="2824839"/>
          </a:xfrm>
          <a:prstGeom prst="rect">
            <a:avLst/>
          </a:prstGeom>
          <a:noFill/>
          <a:ln>
            <a:noFill/>
          </a:ln>
        </p:spPr>
      </p:pic>
      <p:sp>
        <p:nvSpPr>
          <p:cNvPr id="249" name="Google Shape;249;p22"/>
          <p:cNvSpPr txBox="1"/>
          <p:nvPr>
            <p:ph type="title"/>
          </p:nvPr>
        </p:nvSpPr>
        <p:spPr>
          <a:xfrm>
            <a:off x="170229" y="426562"/>
            <a:ext cx="8229601" cy="892364"/>
          </a:xfrm>
          <a:prstGeom prst="rect">
            <a:avLst/>
          </a:prstGeom>
          <a:noFill/>
          <a:ln>
            <a:noFill/>
          </a:ln>
        </p:spPr>
        <p:txBody>
          <a:bodyPr anchorCtr="0" anchor="b" bIns="91400" lIns="91400" spcFirstLastPara="1" rIns="91400" wrap="square" tIns="91400">
            <a:normAutofit/>
          </a:bodyPr>
          <a:lstStyle/>
          <a:p>
            <a:pPr indent="228600" lvl="0" marL="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Plugging in Activity</a:t>
            </a:r>
            <a:endParaRPr/>
          </a:p>
        </p:txBody>
      </p:sp>
      <p:sp>
        <p:nvSpPr>
          <p:cNvPr id="250" name="Google Shape;250;p22"/>
          <p:cNvSpPr txBox="1"/>
          <p:nvPr/>
        </p:nvSpPr>
        <p:spPr>
          <a:xfrm>
            <a:off x="581722" y="3020710"/>
            <a:ext cx="8229601" cy="3027454"/>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Ask a parent, guardian or someone you know what is the biggest challenge they have overcome in their life. Ask them how they overcame that challenge.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Try and identify their strategies and compare them to the four strategies we learn through the Motivation Formula of (positive self-talk, character and heart, passions &amp; interests, support systems).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shutterstock_472440784-small.jpg" id="109" name="Google Shape;109;p1"/>
          <p:cNvPicPr preferRelativeResize="0"/>
          <p:nvPr/>
        </p:nvPicPr>
        <p:blipFill rotWithShape="1">
          <a:blip r:embed="rId3">
            <a:alphaModFix amt="56167"/>
          </a:blip>
          <a:srcRect b="0" l="0" r="0" t="0"/>
          <a:stretch/>
        </p:blipFill>
        <p:spPr>
          <a:xfrm>
            <a:off x="-114412" y="-1"/>
            <a:ext cx="10274460" cy="6858001"/>
          </a:xfrm>
          <a:prstGeom prst="rect">
            <a:avLst/>
          </a:prstGeom>
          <a:noFill/>
          <a:ln>
            <a:noFill/>
          </a:ln>
        </p:spPr>
      </p:pic>
      <p:sp>
        <p:nvSpPr>
          <p:cNvPr id="110" name="Google Shape;110;p1"/>
          <p:cNvSpPr txBox="1"/>
          <p:nvPr/>
        </p:nvSpPr>
        <p:spPr>
          <a:xfrm>
            <a:off x="2790826" y="241299"/>
            <a:ext cx="3562348" cy="510777"/>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000"/>
              <a:buFont typeface="Arial"/>
              <a:buNone/>
            </a:pPr>
            <a:r>
              <a:t/>
            </a:r>
            <a:endParaRPr b="0" i="0" sz="4500" u="none" cap="none" strike="noStrike">
              <a:solidFill>
                <a:srgbClr val="000000"/>
              </a:solidFill>
              <a:latin typeface="Chewy"/>
              <a:ea typeface="Chewy"/>
              <a:cs typeface="Chewy"/>
              <a:sym typeface="Chewy"/>
            </a:endParaRPr>
          </a:p>
        </p:txBody>
      </p:sp>
      <p:sp>
        <p:nvSpPr>
          <p:cNvPr id="111" name="Google Shape;111;p1"/>
          <p:cNvSpPr txBox="1"/>
          <p:nvPr/>
        </p:nvSpPr>
        <p:spPr>
          <a:xfrm>
            <a:off x="158700" y="1874425"/>
            <a:ext cx="8826600" cy="3046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Poppins"/>
              <a:buNone/>
            </a:pPr>
            <a:r>
              <a:rPr b="1" i="0" lang="en-US" sz="3400" u="none" cap="none" strike="noStrike">
                <a:solidFill>
                  <a:srgbClr val="000000"/>
                </a:solidFill>
                <a:latin typeface="Impact"/>
                <a:ea typeface="Impact"/>
                <a:cs typeface="Impact"/>
                <a:sym typeface="Impact"/>
              </a:rPr>
              <a:t>What is the bravest thing you have ever done?</a:t>
            </a:r>
            <a:endParaRPr b="1" i="0" sz="34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800"/>
              <a:buFont typeface="Poppins"/>
              <a:buNone/>
            </a:pPr>
            <a:r>
              <a:t/>
            </a:r>
            <a:endParaRPr b="1" i="0" sz="18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800"/>
              <a:buFont typeface="Poppins"/>
              <a:buNone/>
            </a:pPr>
            <a:r>
              <a:rPr b="1" i="0" lang="en-US" sz="3000" u="none" cap="none" strike="noStrike">
                <a:solidFill>
                  <a:srgbClr val="000000"/>
                </a:solidFill>
                <a:latin typeface="Impact"/>
                <a:ea typeface="Impact"/>
                <a:cs typeface="Impact"/>
                <a:sym typeface="Impact"/>
              </a:rPr>
              <a:t>Why did you do it?</a:t>
            </a:r>
            <a:endParaRPr b="1" i="0" sz="30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800"/>
              <a:buFont typeface="Poppins"/>
              <a:buNone/>
            </a:pPr>
            <a:r>
              <a:t/>
            </a:r>
            <a:endParaRPr b="1" i="0" sz="18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Poppins"/>
              <a:buNone/>
            </a:pPr>
            <a:r>
              <a:t/>
            </a:r>
            <a:endParaRPr b="1" i="0" sz="1800" u="none" cap="none" strike="noStrike">
              <a:solidFill>
                <a:srgbClr val="000000"/>
              </a:solidFill>
              <a:latin typeface="Poppins"/>
              <a:ea typeface="Poppins"/>
              <a:cs typeface="Poppins"/>
              <a:sym typeface="Poppins"/>
            </a:endParaRPr>
          </a:p>
        </p:txBody>
      </p:sp>
      <p:sp>
        <p:nvSpPr>
          <p:cNvPr id="112" name="Google Shape;112;p1"/>
          <p:cNvSpPr txBox="1"/>
          <p:nvPr/>
        </p:nvSpPr>
        <p:spPr>
          <a:xfrm>
            <a:off x="609525" y="551078"/>
            <a:ext cx="8090100" cy="1639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Poppins"/>
              <a:buNone/>
            </a:pPr>
            <a:r>
              <a:rPr b="1" i="0" lang="en-US" sz="4700" u="none" cap="none" strike="noStrike">
                <a:solidFill>
                  <a:srgbClr val="000000"/>
                </a:solidFill>
                <a:latin typeface="Poppins"/>
                <a:ea typeface="Poppins"/>
                <a:cs typeface="Poppins"/>
                <a:sym typeface="Poppins"/>
              </a:rPr>
              <a:t>Let’s think about it...</a:t>
            </a:r>
            <a:endParaRPr b="0" i="0" sz="47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0" st="0"/>
                                            </p:txEl>
                                          </p:spTgt>
                                        </p:tgtEl>
                                        <p:attrNameLst>
                                          <p:attrName>style.visibility</p:attrName>
                                        </p:attrNameLst>
                                      </p:cBhvr>
                                      <p:to>
                                        <p:strVal val="visible"/>
                                      </p:to>
                                    </p:set>
                                    <p:animEffect filter="fade" transition="in">
                                      <p:cBhvr>
                                        <p:cTn dur="1000"/>
                                        <p:tgtEl>
                                          <p:spTgt spid="1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1" st="1"/>
                                            </p:txEl>
                                          </p:spTgt>
                                        </p:tgtEl>
                                        <p:attrNameLst>
                                          <p:attrName>style.visibility</p:attrName>
                                        </p:attrNameLst>
                                      </p:cBhvr>
                                      <p:to>
                                        <p:strVal val="visible"/>
                                      </p:to>
                                    </p:set>
                                    <p:animEffect filter="fade" transition="in">
                                      <p:cBhvr>
                                        <p:cTn dur="1000"/>
                                        <p:tgtEl>
                                          <p:spTgt spid="1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2" st="2"/>
                                            </p:txEl>
                                          </p:spTgt>
                                        </p:tgtEl>
                                        <p:attrNameLst>
                                          <p:attrName>style.visibility</p:attrName>
                                        </p:attrNameLst>
                                      </p:cBhvr>
                                      <p:to>
                                        <p:strVal val="visible"/>
                                      </p:to>
                                    </p:set>
                                    <p:animEffect filter="fade" transition="in">
                                      <p:cBhvr>
                                        <p:cTn dur="1000"/>
                                        <p:tgtEl>
                                          <p:spTgt spid="1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3" st="3"/>
                                            </p:txEl>
                                          </p:spTgt>
                                        </p:tgtEl>
                                        <p:attrNameLst>
                                          <p:attrName>style.visibility</p:attrName>
                                        </p:attrNameLst>
                                      </p:cBhvr>
                                      <p:to>
                                        <p:strVal val="visible"/>
                                      </p:to>
                                    </p:set>
                                    <p:animEffect filter="fade" transition="in">
                                      <p:cBhvr>
                                        <p:cTn dur="1000"/>
                                        <p:tgtEl>
                                          <p:spTgt spid="1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4" st="4"/>
                                            </p:txEl>
                                          </p:spTgt>
                                        </p:tgtEl>
                                        <p:attrNameLst>
                                          <p:attrName>style.visibility</p:attrName>
                                        </p:attrNameLst>
                                      </p:cBhvr>
                                      <p:to>
                                        <p:strVal val="visible"/>
                                      </p:to>
                                    </p:set>
                                    <p:animEffect filter="fade" transition="in">
                                      <p:cBhvr>
                                        <p:cTn dur="1000"/>
                                        <p:tgtEl>
                                          <p:spTgt spid="1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1000"/>
                                        <p:tgtEl>
                                          <p:spTgt spid="11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16" name="Shape 116"/>
        <p:cNvGrpSpPr/>
        <p:nvPr/>
      </p:nvGrpSpPr>
      <p:grpSpPr>
        <a:xfrm>
          <a:off x="0" y="0"/>
          <a:ext cx="0" cy="0"/>
          <a:chOff x="0" y="0"/>
          <a:chExt cx="0" cy="0"/>
        </a:xfrm>
      </p:grpSpPr>
      <p:sp>
        <p:nvSpPr>
          <p:cNvPr id="117" name="Google Shape;117;p2"/>
          <p:cNvSpPr txBox="1"/>
          <p:nvPr>
            <p:ph type="title"/>
          </p:nvPr>
        </p:nvSpPr>
        <p:spPr>
          <a:xfrm>
            <a:off x="1389024" y="495493"/>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FFFFFF"/>
              </a:buClr>
              <a:buSzPts val="4356"/>
              <a:buFont typeface="Arial"/>
              <a:buNone/>
            </a:pPr>
            <a:r>
              <a:rPr lang="en-US" sz="4356">
                <a:solidFill>
                  <a:srgbClr val="FFFFFF"/>
                </a:solidFill>
              </a:rPr>
              <a:t>Video Clip!</a:t>
            </a:r>
            <a:endParaRPr/>
          </a:p>
        </p:txBody>
      </p:sp>
      <p:pic>
        <p:nvPicPr>
          <p:cNvPr descr="In partnership with the film Wonder, SoulPancake surprises 13-year-old hero, Virgil Smith, who trudged into the Hurricane Harvey flood waters with an air mattress to transport his stranded neighbors to safety. We’d say that deserves a Standing Ovation! As a thank you to Virgil for choosing kindness, he was awarded an Auggie Award! This was a scholarship to help with school, and a donation to the Harvey relief efforts made in his name. #ChooseKind&#10;&#10;Special thanks to Lionsgate, Participant Media, and Walden Films. See &quot;Wonder&quot; in theaters November 17. &#10;&#10;We love to connect with YOU, no matter what language you speak. Help SoulPancake create captions in your language by clicking here:&#10;http://bit.ly/27FqhGH&#10;&#10;▃ ▅ ▆ SUBSCRIBE to SoulPancake ▆ ▅ ▃&#10;http://bitly.com/SoulPancakeSubscribe&#10;&#10;THE SPOONFUL, our weekly dose of good stuff from across the web: http://ow.ly/t7K7p&#10;&#10;MERCH STORE: http://bit.ly/soulpancakeshop &#10;Buy our BOOK: http://book.soulpancake.com&#10;&#10;Follow us on FACEBOOK: http://facebook.com/soulpancake&#10;TWEET us at: http://twitter.com/soulpancake &#10;Visit our WEBSITE: http://soulpancake.com" id="118" name="Google Shape;118;p2" title="A Boy Who Saved 17 Lives Gets a Big Surprise">
            <a:hlinkClick r:id="rId3"/>
          </p:cNvPr>
          <p:cNvPicPr preferRelativeResize="0"/>
          <p:nvPr/>
        </p:nvPicPr>
        <p:blipFill rotWithShape="1">
          <a:blip r:embed="rId4">
            <a:alphaModFix/>
          </a:blip>
          <a:srcRect b="0" l="0" r="0" t="0"/>
          <a:stretch/>
        </p:blipFill>
        <p:spPr>
          <a:xfrm>
            <a:off x="317500" y="0"/>
            <a:ext cx="8826500" cy="661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22" name="Shape 122"/>
        <p:cNvGrpSpPr/>
        <p:nvPr/>
      </p:nvGrpSpPr>
      <p:grpSpPr>
        <a:xfrm>
          <a:off x="0" y="0"/>
          <a:ext cx="0" cy="0"/>
          <a:chOff x="0" y="0"/>
          <a:chExt cx="0" cy="0"/>
        </a:xfrm>
      </p:grpSpPr>
      <p:pic>
        <p:nvPicPr>
          <p:cNvPr descr="Screen Shot 2020-03-17 at 3.27.32 PM.png" id="123" name="Google Shape;123;p3"/>
          <p:cNvPicPr preferRelativeResize="0"/>
          <p:nvPr/>
        </p:nvPicPr>
        <p:blipFill rotWithShape="1">
          <a:blip r:embed="rId3">
            <a:alphaModFix amt="28040"/>
          </a:blip>
          <a:srcRect b="0" l="25496" r="0" t="0"/>
          <a:stretch/>
        </p:blipFill>
        <p:spPr>
          <a:xfrm>
            <a:off x="0" y="0"/>
            <a:ext cx="9144000" cy="6858000"/>
          </a:xfrm>
          <a:prstGeom prst="rect">
            <a:avLst/>
          </a:prstGeom>
          <a:noFill/>
          <a:ln>
            <a:noFill/>
          </a:ln>
        </p:spPr>
      </p:pic>
      <p:sp>
        <p:nvSpPr>
          <p:cNvPr id="124" name="Google Shape;124;p3"/>
          <p:cNvSpPr txBox="1"/>
          <p:nvPr>
            <p:ph type="title"/>
          </p:nvPr>
        </p:nvSpPr>
        <p:spPr>
          <a:xfrm>
            <a:off x="-79049" y="1173487"/>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000000"/>
              </a:buClr>
              <a:buSzPts val="4356"/>
              <a:buFont typeface="Arial"/>
              <a:buNone/>
            </a:pPr>
            <a:r>
              <a:rPr lang="en-US" sz="4356"/>
              <a:t>Processing the clip:</a:t>
            </a:r>
            <a:endParaRPr/>
          </a:p>
        </p:txBody>
      </p:sp>
      <p:sp>
        <p:nvSpPr>
          <p:cNvPr id="125" name="Google Shape;125;p3"/>
          <p:cNvSpPr txBox="1"/>
          <p:nvPr/>
        </p:nvSpPr>
        <p:spPr>
          <a:xfrm>
            <a:off x="901958" y="2270457"/>
            <a:ext cx="7666519" cy="843885"/>
          </a:xfrm>
          <a:prstGeom prst="rect">
            <a:avLst/>
          </a:prstGeom>
          <a:noFill/>
          <a:ln>
            <a:noFill/>
          </a:ln>
        </p:spPr>
        <p:txBody>
          <a:bodyPr anchorCtr="0" anchor="t" bIns="45700" lIns="45700" spcFirstLastPara="1" rIns="45700" wrap="square" tIns="45700">
            <a:spAutoFit/>
          </a:bodyPr>
          <a:lstStyle/>
          <a:p>
            <a:pPr indent="-230604" lvl="0" marL="230604"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challenge did Virgil and others face in this video?</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29" name="Shape 129"/>
        <p:cNvGrpSpPr/>
        <p:nvPr/>
      </p:nvGrpSpPr>
      <p:grpSpPr>
        <a:xfrm>
          <a:off x="0" y="0"/>
          <a:ext cx="0" cy="0"/>
          <a:chOff x="0" y="0"/>
          <a:chExt cx="0" cy="0"/>
        </a:xfrm>
      </p:grpSpPr>
      <p:pic>
        <p:nvPicPr>
          <p:cNvPr descr="Screen Shot 2020-03-17 at 3.27.32 PM.png" id="130" name="Google Shape;130;p4"/>
          <p:cNvPicPr preferRelativeResize="0"/>
          <p:nvPr/>
        </p:nvPicPr>
        <p:blipFill rotWithShape="1">
          <a:blip r:embed="rId3">
            <a:alphaModFix amt="28040"/>
          </a:blip>
          <a:srcRect b="0" l="25496" r="0" t="0"/>
          <a:stretch/>
        </p:blipFill>
        <p:spPr>
          <a:xfrm>
            <a:off x="0" y="0"/>
            <a:ext cx="9144000" cy="6858000"/>
          </a:xfrm>
          <a:prstGeom prst="rect">
            <a:avLst/>
          </a:prstGeom>
          <a:noFill/>
          <a:ln>
            <a:noFill/>
          </a:ln>
        </p:spPr>
      </p:pic>
      <p:sp>
        <p:nvSpPr>
          <p:cNvPr id="131" name="Google Shape;131;p4"/>
          <p:cNvSpPr txBox="1"/>
          <p:nvPr>
            <p:ph type="title"/>
          </p:nvPr>
        </p:nvSpPr>
        <p:spPr>
          <a:xfrm>
            <a:off x="-79049" y="1173487"/>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000000"/>
              </a:buClr>
              <a:buSzPts val="4356"/>
              <a:buFont typeface="Arial"/>
              <a:buNone/>
            </a:pPr>
            <a:r>
              <a:rPr lang="en-US" sz="4356"/>
              <a:t>Processing the clip:</a:t>
            </a:r>
            <a:endParaRPr/>
          </a:p>
        </p:txBody>
      </p:sp>
      <p:sp>
        <p:nvSpPr>
          <p:cNvPr id="132" name="Google Shape;132;p4"/>
          <p:cNvSpPr txBox="1"/>
          <p:nvPr/>
        </p:nvSpPr>
        <p:spPr>
          <a:xfrm>
            <a:off x="901958" y="2270457"/>
            <a:ext cx="7666519" cy="1605885"/>
          </a:xfrm>
          <a:prstGeom prst="rect">
            <a:avLst/>
          </a:prstGeom>
          <a:noFill/>
          <a:ln>
            <a:noFill/>
          </a:ln>
        </p:spPr>
        <p:txBody>
          <a:bodyPr anchorCtr="0" anchor="t" bIns="45700" lIns="45700" spcFirstLastPara="1" rIns="45700" wrap="square" tIns="45700">
            <a:spAutoFit/>
          </a:bodyPr>
          <a:lstStyle/>
          <a:p>
            <a:pPr indent="-230604" lvl="0" marL="230604"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challenge did Virgil and others face in this video?</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Virgil overcome the challenge?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300"/>
              <a:buFont typeface="Arial"/>
              <a:buNone/>
            </a:pPr>
            <a:br>
              <a:rPr b="0" i="0" lang="en-US" sz="23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36" name="Shape 136"/>
        <p:cNvGrpSpPr/>
        <p:nvPr/>
      </p:nvGrpSpPr>
      <p:grpSpPr>
        <a:xfrm>
          <a:off x="0" y="0"/>
          <a:ext cx="0" cy="0"/>
          <a:chOff x="0" y="0"/>
          <a:chExt cx="0" cy="0"/>
        </a:xfrm>
      </p:grpSpPr>
      <p:pic>
        <p:nvPicPr>
          <p:cNvPr descr="Screen Shot 2020-03-17 at 3.27.32 PM.png" id="137" name="Google Shape;137;p5"/>
          <p:cNvPicPr preferRelativeResize="0"/>
          <p:nvPr/>
        </p:nvPicPr>
        <p:blipFill rotWithShape="1">
          <a:blip r:embed="rId3">
            <a:alphaModFix amt="28040"/>
          </a:blip>
          <a:srcRect b="0" l="25496" r="0" t="0"/>
          <a:stretch/>
        </p:blipFill>
        <p:spPr>
          <a:xfrm>
            <a:off x="0" y="0"/>
            <a:ext cx="9144000" cy="6858000"/>
          </a:xfrm>
          <a:prstGeom prst="rect">
            <a:avLst/>
          </a:prstGeom>
          <a:noFill/>
          <a:ln>
            <a:noFill/>
          </a:ln>
        </p:spPr>
      </p:pic>
      <p:sp>
        <p:nvSpPr>
          <p:cNvPr id="138" name="Google Shape;138;p5"/>
          <p:cNvSpPr txBox="1"/>
          <p:nvPr>
            <p:ph type="title"/>
          </p:nvPr>
        </p:nvSpPr>
        <p:spPr>
          <a:xfrm>
            <a:off x="-79049" y="1173487"/>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000000"/>
              </a:buClr>
              <a:buSzPts val="4356"/>
              <a:buFont typeface="Arial"/>
              <a:buNone/>
            </a:pPr>
            <a:r>
              <a:rPr lang="en-US" sz="4356"/>
              <a:t>Processing the clip:</a:t>
            </a:r>
            <a:endParaRPr/>
          </a:p>
        </p:txBody>
      </p:sp>
      <p:sp>
        <p:nvSpPr>
          <p:cNvPr id="139" name="Google Shape;139;p5"/>
          <p:cNvSpPr txBox="1"/>
          <p:nvPr/>
        </p:nvSpPr>
        <p:spPr>
          <a:xfrm>
            <a:off x="901958" y="2270457"/>
            <a:ext cx="7666519" cy="2024985"/>
          </a:xfrm>
          <a:prstGeom prst="rect">
            <a:avLst/>
          </a:prstGeom>
          <a:noFill/>
          <a:ln>
            <a:noFill/>
          </a:ln>
        </p:spPr>
        <p:txBody>
          <a:bodyPr anchorCtr="0" anchor="t" bIns="45700" lIns="45700" spcFirstLastPara="1" rIns="45700" wrap="square" tIns="45700">
            <a:spAutoFit/>
          </a:bodyPr>
          <a:lstStyle/>
          <a:p>
            <a:pPr indent="-230604" lvl="0" marL="230604"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challenge did Virgil and others face in this video?</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Virgil overcome the challenge?</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Why didn’t he give 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300"/>
              <a:buFont typeface="Arial"/>
              <a:buNone/>
            </a:pPr>
            <a:br>
              <a:rPr b="0" i="0" lang="en-US" sz="23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43" name="Shape 143"/>
        <p:cNvGrpSpPr/>
        <p:nvPr/>
      </p:nvGrpSpPr>
      <p:grpSpPr>
        <a:xfrm>
          <a:off x="0" y="0"/>
          <a:ext cx="0" cy="0"/>
          <a:chOff x="0" y="0"/>
          <a:chExt cx="0" cy="0"/>
        </a:xfrm>
      </p:grpSpPr>
      <p:pic>
        <p:nvPicPr>
          <p:cNvPr descr="Screen Shot 2020-03-17 at 3.27.32 PM.png" id="144" name="Google Shape;144;p6"/>
          <p:cNvPicPr preferRelativeResize="0"/>
          <p:nvPr/>
        </p:nvPicPr>
        <p:blipFill rotWithShape="1">
          <a:blip r:embed="rId3">
            <a:alphaModFix amt="28040"/>
          </a:blip>
          <a:srcRect b="0" l="25496" r="0" t="0"/>
          <a:stretch/>
        </p:blipFill>
        <p:spPr>
          <a:xfrm>
            <a:off x="0" y="0"/>
            <a:ext cx="9144000" cy="6858000"/>
          </a:xfrm>
          <a:prstGeom prst="rect">
            <a:avLst/>
          </a:prstGeom>
          <a:noFill/>
          <a:ln>
            <a:noFill/>
          </a:ln>
        </p:spPr>
      </p:pic>
      <p:sp>
        <p:nvSpPr>
          <p:cNvPr id="145" name="Google Shape;145;p6"/>
          <p:cNvSpPr txBox="1"/>
          <p:nvPr>
            <p:ph type="title"/>
          </p:nvPr>
        </p:nvSpPr>
        <p:spPr>
          <a:xfrm>
            <a:off x="-79049" y="1173487"/>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000000"/>
              </a:buClr>
              <a:buSzPts val="4356"/>
              <a:buFont typeface="Arial"/>
              <a:buNone/>
            </a:pPr>
            <a:r>
              <a:rPr lang="en-US" sz="4356"/>
              <a:t>Processing the clip:</a:t>
            </a:r>
            <a:endParaRPr/>
          </a:p>
        </p:txBody>
      </p:sp>
      <p:sp>
        <p:nvSpPr>
          <p:cNvPr id="146" name="Google Shape;146;p6"/>
          <p:cNvSpPr txBox="1"/>
          <p:nvPr/>
        </p:nvSpPr>
        <p:spPr>
          <a:xfrm>
            <a:off x="901958" y="2270457"/>
            <a:ext cx="7666519" cy="2786985"/>
          </a:xfrm>
          <a:prstGeom prst="rect">
            <a:avLst/>
          </a:prstGeom>
          <a:noFill/>
          <a:ln>
            <a:noFill/>
          </a:ln>
        </p:spPr>
        <p:txBody>
          <a:bodyPr anchorCtr="0" anchor="t" bIns="45700" lIns="45700" spcFirstLastPara="1" rIns="45700" wrap="square" tIns="45700">
            <a:spAutoFit/>
          </a:bodyPr>
          <a:lstStyle/>
          <a:p>
            <a:pPr indent="-230604" lvl="0" marL="230604"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challenge did Virgil and others face in this video?</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Virgil overcome the challenge?</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Why didn’t he give up?</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he help others with the challenges they were facing?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300"/>
              <a:buFont typeface="Arial"/>
              <a:buNone/>
            </a:pPr>
            <a:br>
              <a:rPr b="0" i="0" lang="en-US" sz="23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50" name="Shape 150"/>
        <p:cNvGrpSpPr/>
        <p:nvPr/>
      </p:nvGrpSpPr>
      <p:grpSpPr>
        <a:xfrm>
          <a:off x="0" y="0"/>
          <a:ext cx="0" cy="0"/>
          <a:chOff x="0" y="0"/>
          <a:chExt cx="0" cy="0"/>
        </a:xfrm>
      </p:grpSpPr>
      <p:pic>
        <p:nvPicPr>
          <p:cNvPr descr="Screen Shot 2020-03-17 at 3.27.32 PM.png" id="151" name="Google Shape;151;p7"/>
          <p:cNvPicPr preferRelativeResize="0"/>
          <p:nvPr/>
        </p:nvPicPr>
        <p:blipFill rotWithShape="1">
          <a:blip r:embed="rId3">
            <a:alphaModFix amt="28040"/>
          </a:blip>
          <a:srcRect b="0" l="25496" r="0" t="0"/>
          <a:stretch/>
        </p:blipFill>
        <p:spPr>
          <a:xfrm>
            <a:off x="0" y="0"/>
            <a:ext cx="9144000" cy="6858000"/>
          </a:xfrm>
          <a:prstGeom prst="rect">
            <a:avLst/>
          </a:prstGeom>
          <a:noFill/>
          <a:ln>
            <a:noFill/>
          </a:ln>
        </p:spPr>
      </p:pic>
      <p:sp>
        <p:nvSpPr>
          <p:cNvPr id="152" name="Google Shape;152;p7"/>
          <p:cNvSpPr txBox="1"/>
          <p:nvPr>
            <p:ph type="title"/>
          </p:nvPr>
        </p:nvSpPr>
        <p:spPr>
          <a:xfrm>
            <a:off x="-79049" y="1173487"/>
            <a:ext cx="6118492" cy="782543"/>
          </a:xfrm>
          <a:prstGeom prst="rect">
            <a:avLst/>
          </a:prstGeom>
          <a:noFill/>
          <a:ln>
            <a:noFill/>
          </a:ln>
        </p:spPr>
        <p:txBody>
          <a:bodyPr anchorCtr="0" anchor="b" bIns="91400" lIns="91400" spcFirstLastPara="1" rIns="91400" wrap="square" tIns="91400">
            <a:normAutofit/>
          </a:bodyPr>
          <a:lstStyle/>
          <a:p>
            <a:pPr indent="226313" lvl="0" marL="0" rtl="0" algn="ctr">
              <a:lnSpc>
                <a:spcPct val="100000"/>
              </a:lnSpc>
              <a:spcBef>
                <a:spcPts val="0"/>
              </a:spcBef>
              <a:spcAft>
                <a:spcPts val="0"/>
              </a:spcAft>
              <a:buClr>
                <a:srgbClr val="000000"/>
              </a:buClr>
              <a:buSzPts val="4356"/>
              <a:buFont typeface="Arial"/>
              <a:buNone/>
            </a:pPr>
            <a:r>
              <a:rPr lang="en-US" sz="4356"/>
              <a:t>Processing the clip:</a:t>
            </a:r>
            <a:endParaRPr/>
          </a:p>
        </p:txBody>
      </p:sp>
      <p:sp>
        <p:nvSpPr>
          <p:cNvPr id="153" name="Google Shape;153;p7"/>
          <p:cNvSpPr txBox="1"/>
          <p:nvPr/>
        </p:nvSpPr>
        <p:spPr>
          <a:xfrm>
            <a:off x="901958" y="2270457"/>
            <a:ext cx="7666519" cy="2786985"/>
          </a:xfrm>
          <a:prstGeom prst="rect">
            <a:avLst/>
          </a:prstGeom>
          <a:noFill/>
          <a:ln>
            <a:noFill/>
          </a:ln>
        </p:spPr>
        <p:txBody>
          <a:bodyPr anchorCtr="0" anchor="t" bIns="45700" lIns="45700" spcFirstLastPara="1" rIns="45700" wrap="square" tIns="45700">
            <a:spAutoFit/>
          </a:bodyPr>
          <a:lstStyle/>
          <a:p>
            <a:pPr indent="-230604" lvl="0" marL="230604"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challenge did Virgil and others face in this video?</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Virgil overcome the challenge?</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Why didn’t he give up?</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How did he help others with the challenges they were facing?</a:t>
            </a:r>
            <a:endParaRPr b="0" i="0" sz="1400" u="none" cap="none" strike="noStrike">
              <a:solidFill>
                <a:srgbClr val="000000"/>
              </a:solidFill>
              <a:latin typeface="Arial"/>
              <a:ea typeface="Arial"/>
              <a:cs typeface="Arial"/>
              <a:sym typeface="Arial"/>
            </a:endParaRPr>
          </a:p>
          <a:p>
            <a:pPr indent="-230604" lvl="0" marL="230604" marR="0" rtl="0" algn="l">
              <a:lnSpc>
                <a:spcPct val="100000"/>
              </a:lnSpc>
              <a:spcBef>
                <a:spcPts val="6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What can we learn about this for our own lives?</a:t>
            </a:r>
            <a:br>
              <a:rPr b="0" i="0" lang="en-US" sz="23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rippl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Tomasetti, Jennifer</dc:creator>
</cp:coreProperties>
</file>