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embeddedFontLst>
    <p:embeddedFont>
      <p:font typeface="Itim" panose="020B0604020202020204" charset="-34"/>
      <p:regular r:id="rId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6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8d64cc0d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8d64cc0d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tvokids.com/preschool/games/get-growing" TargetMode="Externa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hyperlink" Target="https://rubiks-cu.be/" TargetMode="External"/><Relationship Id="rId3" Type="http://schemas.openxmlformats.org/officeDocument/2006/relationships/image" Target="../media/image1.jpg"/><Relationship Id="rId21" Type="http://schemas.openxmlformats.org/officeDocument/2006/relationships/hyperlink" Target="http://www.slightlyinteresting.com/lavalamp/lava.asp" TargetMode="External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47" Type="http://schemas.openxmlformats.org/officeDocument/2006/relationships/image" Target="../media/image29.jpg"/><Relationship Id="rId7" Type="http://schemas.openxmlformats.org/officeDocument/2006/relationships/image" Target="../media/image5.png"/><Relationship Id="rId12" Type="http://schemas.openxmlformats.org/officeDocument/2006/relationships/image" Target="../media/image9.jpg"/><Relationship Id="rId17" Type="http://schemas.openxmlformats.org/officeDocument/2006/relationships/image" Target="../media/image13.png"/><Relationship Id="rId25" Type="http://schemas.openxmlformats.org/officeDocument/2006/relationships/hyperlink" Target="https://www.roomrecess.com/pages/JigsawPuzzles.html" TargetMode="External"/><Relationship Id="rId33" Type="http://schemas.openxmlformats.org/officeDocument/2006/relationships/hyperlink" Target="https://www.youtube.com/watch?v=iFIda4xU578" TargetMode="External"/><Relationship Id="rId38" Type="http://schemas.openxmlformats.org/officeDocument/2006/relationships/image" Target="../media/image24.gif"/><Relationship Id="rId46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hyperlink" Target="https://www.youtube.com/watch?v=MkkG9Gl7vpw" TargetMode="External"/><Relationship Id="rId29" Type="http://schemas.openxmlformats.org/officeDocument/2006/relationships/hyperlink" Target="https://www.youtube.com/watch?v=2IqVJHVkTLE" TargetMode="External"/><Relationship Id="rId41" Type="http://schemas.openxmlformats.org/officeDocument/2006/relationships/hyperlink" Target="http://coloritbynumbers.com/online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hyperlink" Target="https://docs.google.com/presentation/d/e/2PACX-1vTvDtowaTKdi_wFy6VhKufwG1hFMOd25sd8Y3HVUWl0YiJZvhymY12kTEZ1DTvO53lTXfy_dDbZhtSd/pub?start=true&amp;loop=true&amp;delayms=200&amp;slide=id.g8bcba82e96_0_98" TargetMode="External"/><Relationship Id="rId40" Type="http://schemas.openxmlformats.org/officeDocument/2006/relationships/image" Target="../media/image25.png"/><Relationship Id="rId45" Type="http://schemas.openxmlformats.org/officeDocument/2006/relationships/hyperlink" Target="https://www.youtube.com/watch?v=AOL3isokmY4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hyperlink" Target="https://www.fidgetspin.xyz/" TargetMode="Externa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49" Type="http://schemas.openxmlformats.org/officeDocument/2006/relationships/image" Target="../media/image31.png"/><Relationship Id="rId10" Type="http://schemas.openxmlformats.org/officeDocument/2006/relationships/hyperlink" Target="https://www.youtube.com/user/CosmicKidsYoga" TargetMode="External"/><Relationship Id="rId19" Type="http://schemas.openxmlformats.org/officeDocument/2006/relationships/image" Target="../media/image15.jpg"/><Relationship Id="rId31" Type="http://schemas.openxmlformats.org/officeDocument/2006/relationships/hyperlink" Target="http://www.sensoryworld.org/sensory_room.html" TargetMode="External"/><Relationship Id="rId44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6.gif"/><Relationship Id="rId27" Type="http://schemas.openxmlformats.org/officeDocument/2006/relationships/hyperlink" Target="https://www.youtube.com/watch?v=7fFNrl6czf4" TargetMode="External"/><Relationship Id="rId30" Type="http://schemas.openxmlformats.org/officeDocument/2006/relationships/image" Target="../media/image20.png"/><Relationship Id="rId35" Type="http://schemas.openxmlformats.org/officeDocument/2006/relationships/hyperlink" Target="https://www.youtube.com/watch?v=d3LPrhI0v-w&amp;t=28s" TargetMode="External"/><Relationship Id="rId43" Type="http://schemas.openxmlformats.org/officeDocument/2006/relationships/hyperlink" Target="https://bouncyballs.org/" TargetMode="External"/><Relationship Id="rId48" Type="http://schemas.openxmlformats.org/officeDocument/2006/relationships/image" Target="../media/image30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/>
          </a:blip>
          <a:srcRect t="21793" b="8154"/>
          <a:stretch/>
        </p:blipFill>
        <p:spPr>
          <a:xfrm>
            <a:off x="407675" y="2662350"/>
            <a:ext cx="2115225" cy="1536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483875" y="440700"/>
            <a:ext cx="1883100" cy="21045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t="77757" r="47212" b="-5598"/>
          <a:stretch/>
        </p:blipFill>
        <p:spPr>
          <a:xfrm rot="10800000" flipH="1">
            <a:off x="483875" y="2358200"/>
            <a:ext cx="1957601" cy="3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t="77757" r="47212" b="-5598"/>
          <a:stretch/>
        </p:blipFill>
        <p:spPr>
          <a:xfrm>
            <a:off x="483875" y="300800"/>
            <a:ext cx="1957601" cy="3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t="77757" r="37861" b="-5598"/>
          <a:stretch/>
        </p:blipFill>
        <p:spPr>
          <a:xfrm rot="-5400000" flipH="1">
            <a:off x="-527712" y="1312387"/>
            <a:ext cx="2304375" cy="3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t="77757" r="37861" b="-5598"/>
          <a:stretch/>
        </p:blipFill>
        <p:spPr>
          <a:xfrm rot="5400000">
            <a:off x="1224888" y="1312387"/>
            <a:ext cx="2304375" cy="3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6884675" y="440700"/>
            <a:ext cx="1883100" cy="21045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5">
            <a:alphaModFix/>
          </a:blip>
          <a:srcRect t="77757" r="47212" b="-5598"/>
          <a:stretch/>
        </p:blipFill>
        <p:spPr>
          <a:xfrm rot="10800000" flipH="1">
            <a:off x="6884675" y="2358200"/>
            <a:ext cx="1957601" cy="3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5">
            <a:alphaModFix/>
          </a:blip>
          <a:srcRect t="77757" r="47212" b="-5598"/>
          <a:stretch/>
        </p:blipFill>
        <p:spPr>
          <a:xfrm>
            <a:off x="6884675" y="300800"/>
            <a:ext cx="1957601" cy="3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5">
            <a:alphaModFix/>
          </a:blip>
          <a:srcRect t="77757" r="37861" b="-5598"/>
          <a:stretch/>
        </p:blipFill>
        <p:spPr>
          <a:xfrm rot="-5400000" flipH="1">
            <a:off x="5873088" y="1312387"/>
            <a:ext cx="2304375" cy="3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5">
            <a:alphaModFix/>
          </a:blip>
          <a:srcRect t="77757" r="37861" b="-5598"/>
          <a:stretch/>
        </p:blipFill>
        <p:spPr>
          <a:xfrm rot="5400000">
            <a:off x="7625688" y="1312387"/>
            <a:ext cx="2304375" cy="3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6">
            <a:alphaModFix/>
          </a:blip>
          <a:srcRect r="77195" b="81061"/>
          <a:stretch/>
        </p:blipFill>
        <p:spPr>
          <a:xfrm>
            <a:off x="2605350" y="152400"/>
            <a:ext cx="1281251" cy="709075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6">
            <a:alphaModFix/>
          </a:blip>
          <a:srcRect l="35278" r="41916" b="81061"/>
          <a:stretch/>
        </p:blipFill>
        <p:spPr>
          <a:xfrm>
            <a:off x="4053150" y="152400"/>
            <a:ext cx="1281251" cy="709075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6">
            <a:alphaModFix/>
          </a:blip>
          <a:srcRect l="77341" r="-145" b="81061"/>
          <a:stretch/>
        </p:blipFill>
        <p:spPr>
          <a:xfrm>
            <a:off x="5500950" y="152400"/>
            <a:ext cx="1281251" cy="709075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7">
            <a:alphaModFix/>
          </a:blip>
          <a:srcRect l="6532" t="26896" r="36367" b="27267"/>
          <a:stretch/>
        </p:blipFill>
        <p:spPr>
          <a:xfrm>
            <a:off x="2443175" y="3126775"/>
            <a:ext cx="1883100" cy="10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7">
            <a:alphaModFix/>
          </a:blip>
          <a:srcRect l="6532" t="26896" r="36367" b="27267"/>
          <a:stretch/>
        </p:blipFill>
        <p:spPr>
          <a:xfrm flipH="1">
            <a:off x="5141850" y="3126777"/>
            <a:ext cx="1883100" cy="107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 rotWithShape="1">
          <a:blip r:embed="rId7">
            <a:alphaModFix/>
          </a:blip>
          <a:srcRect l="36594" t="26896" r="36367" b="27267"/>
          <a:stretch/>
        </p:blipFill>
        <p:spPr>
          <a:xfrm flipH="1">
            <a:off x="4280900" y="3126775"/>
            <a:ext cx="914400" cy="10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8">
            <a:alphaModFix/>
          </a:blip>
          <a:srcRect t="32541" b="31428"/>
          <a:stretch/>
        </p:blipFill>
        <p:spPr>
          <a:xfrm>
            <a:off x="52375" y="-63125"/>
            <a:ext cx="2389100" cy="6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13226" y="-65375"/>
            <a:ext cx="2627577" cy="64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 rotWithShape="1">
          <a:blip r:embed="rId8">
            <a:alphaModFix/>
          </a:blip>
          <a:srcRect t="32541" b="31428"/>
          <a:stretch/>
        </p:blipFill>
        <p:spPr>
          <a:xfrm>
            <a:off x="6834175" y="-63125"/>
            <a:ext cx="2389100" cy="6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49687" y="-65375"/>
            <a:ext cx="2627577" cy="64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8">
            <a:alphaModFix/>
          </a:blip>
          <a:srcRect t="32541" b="31428"/>
          <a:stretch/>
        </p:blipFill>
        <p:spPr>
          <a:xfrm>
            <a:off x="4395775" y="13075"/>
            <a:ext cx="2389100" cy="6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 rotWithShape="1">
          <a:blip r:embed="rId9">
            <a:alphaModFix/>
          </a:blip>
          <a:srcRect l="3586"/>
          <a:stretch/>
        </p:blipFill>
        <p:spPr>
          <a:xfrm>
            <a:off x="4738950" y="-65375"/>
            <a:ext cx="2533322" cy="64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 rotWithShape="1">
          <a:blip r:embed="rId8">
            <a:alphaModFix/>
          </a:blip>
          <a:srcRect t="32541" b="31428"/>
          <a:stretch/>
        </p:blipFill>
        <p:spPr>
          <a:xfrm>
            <a:off x="2490775" y="13075"/>
            <a:ext cx="2389100" cy="6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63481" y="-65375"/>
            <a:ext cx="2627597" cy="64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t="4008" b="9411"/>
          <a:stretch/>
        </p:blipFill>
        <p:spPr>
          <a:xfrm>
            <a:off x="458738" y="4176675"/>
            <a:ext cx="8470087" cy="7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66913" y="3397400"/>
            <a:ext cx="546126" cy="53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17289" y="1874116"/>
            <a:ext cx="846675" cy="84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15">
            <a:alphaModFix/>
          </a:blip>
          <a:srcRect l="5616" r="4228" b="20267"/>
          <a:stretch/>
        </p:blipFill>
        <p:spPr>
          <a:xfrm>
            <a:off x="2510375" y="902896"/>
            <a:ext cx="2771774" cy="177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t="21793" b="8154"/>
          <a:stretch/>
        </p:blipFill>
        <p:spPr>
          <a:xfrm>
            <a:off x="6953300" y="2662350"/>
            <a:ext cx="2115225" cy="153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438150" y="2084854"/>
            <a:ext cx="1344175" cy="122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3123949" y="2236024"/>
            <a:ext cx="1178064" cy="10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2553925" y="1067650"/>
            <a:ext cx="2627700" cy="1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u="sng">
                <a:latin typeface="Itim"/>
                <a:ea typeface="Itim"/>
                <a:cs typeface="Itim"/>
                <a:sym typeface="Itim"/>
              </a:rPr>
              <a:t>Welcome to the Calming Zone!</a:t>
            </a:r>
            <a:endParaRPr b="1" i="1" u="sng">
              <a:latin typeface="Itim"/>
              <a:ea typeface="Itim"/>
              <a:cs typeface="Itim"/>
              <a:sym typeface="Iti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Itim"/>
              <a:ea typeface="Itim"/>
              <a:cs typeface="Itim"/>
              <a:sym typeface="Iti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Itim"/>
                <a:ea typeface="Itim"/>
                <a:cs typeface="Itim"/>
                <a:sym typeface="Itim"/>
              </a:rPr>
              <a:t>Click on the          to access the items!</a:t>
            </a:r>
            <a:endParaRPr sz="1200" b="1"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5010">
            <a:off x="3484128" y="1444880"/>
            <a:ext cx="244095" cy="400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3"/>
          <p:cNvGrpSpPr/>
          <p:nvPr/>
        </p:nvGrpSpPr>
        <p:grpSpPr>
          <a:xfrm>
            <a:off x="1010776" y="435675"/>
            <a:ext cx="1341718" cy="1264824"/>
            <a:chOff x="1010776" y="435675"/>
            <a:chExt cx="1341718" cy="1264824"/>
          </a:xfrm>
        </p:grpSpPr>
        <p:pic>
          <p:nvPicPr>
            <p:cNvPr id="89" name="Google Shape;89;p13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 rot="5400000">
              <a:off x="1042251" y="404200"/>
              <a:ext cx="1236300" cy="12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3" descr="Amazon.com: Imagine Cool Wall Decor Art Print Poster 24x36: Posters &amp; Prints"/>
            <p:cNvPicPr preferRelativeResize="0"/>
            <p:nvPr/>
          </p:nvPicPr>
          <p:blipFill rotWithShape="1">
            <a:blip r:embed="rId19">
              <a:alphaModFix/>
            </a:blip>
            <a:srcRect l="17978" t="6895" r="16167" b="14122"/>
            <a:stretch/>
          </p:blipFill>
          <p:spPr>
            <a:xfrm>
              <a:off x="1105700" y="630475"/>
              <a:ext cx="1119300" cy="84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3"/>
            <p:cNvPicPr preferRelativeResize="0"/>
            <p:nvPr/>
          </p:nvPicPr>
          <p:blipFill rotWithShape="1">
            <a:blip r:embed="rId17">
              <a:alphaModFix/>
            </a:blip>
            <a:srcRect l="37283" t="25581" r="34750" b="31847"/>
            <a:stretch/>
          </p:blipFill>
          <p:spPr>
            <a:xfrm rot="-1104922">
              <a:off x="2064269" y="1289729"/>
              <a:ext cx="233600" cy="38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13">
            <a:hlinkClick r:id="rId20"/>
          </p:cNvPr>
          <p:cNvSpPr txBox="1"/>
          <p:nvPr/>
        </p:nvSpPr>
        <p:spPr>
          <a:xfrm>
            <a:off x="1037850" y="569100"/>
            <a:ext cx="12813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3" descr="Lamp Lava Sticker by bangerooo for iOS &amp; Android | GIPHY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l="26977" r="26676"/>
          <a:stretch/>
        </p:blipFill>
        <p:spPr>
          <a:xfrm>
            <a:off x="8465400" y="1649388"/>
            <a:ext cx="496829" cy="10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>
            <a:hlinkClick r:id="rId21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8774019" y="2409917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 descr="Black Fidget Spinner Transparent PNG | PNG Mart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10550" y="2751938"/>
            <a:ext cx="496826" cy="4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>
            <a:hlinkClick r:id="rId23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858869" y="2991729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338725" y="3308038"/>
            <a:ext cx="1055926" cy="63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4022982" y="3686517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>
            <a:hlinkClick r:id="rId27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976397" y="3593865"/>
            <a:ext cx="615134" cy="6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>
            <a:hlinkClick r:id="rId27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865175" y="3654549"/>
            <a:ext cx="496825" cy="50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>
            <a:hlinkClick r:id="rId27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2303294" y="4044604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>
            <a:hlinkClick r:id="rId29"/>
          </p:cNvPr>
          <p:cNvPicPr preferRelativeResize="0"/>
          <p:nvPr/>
        </p:nvPicPr>
        <p:blipFill rotWithShape="1">
          <a:blip r:embed="rId30">
            <a:alphaModFix/>
          </a:blip>
          <a:srcRect l="15041" t="9305" r="18755"/>
          <a:stretch/>
        </p:blipFill>
        <p:spPr>
          <a:xfrm>
            <a:off x="7431000" y="621625"/>
            <a:ext cx="1004176" cy="7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 descr="Fiddle Box Sensory Ball Toy Stress Calm KS3 Illustration - Twinkl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879025" y="3285714"/>
            <a:ext cx="851850" cy="42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>
            <a:hlinkClick r:id="rId31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8547619" y="3471929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8335469" y="1094729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5701038" y="2084854"/>
            <a:ext cx="1344175" cy="122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81350" y="2236024"/>
            <a:ext cx="1178064" cy="10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>
            <a:hlinkClick r:id="rId33"/>
          </p:cNvPr>
          <p:cNvPicPr preferRelativeResize="0"/>
          <p:nvPr/>
        </p:nvPicPr>
        <p:blipFill rotWithShape="1">
          <a:blip r:embed="rId34">
            <a:alphaModFix/>
          </a:blip>
          <a:srcRect l="11890" t="-704" r="6782"/>
          <a:stretch/>
        </p:blipFill>
        <p:spPr>
          <a:xfrm>
            <a:off x="7431000" y="1519725"/>
            <a:ext cx="1004175" cy="64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>
            <a:hlinkClick r:id="rId33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8225144" y="1858304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5195288" y="4017513"/>
            <a:ext cx="1988275" cy="1005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>
            <a:hlinkClick r:id="rId35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6367669" y="4371504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>
            <a:hlinkClick r:id="rId37"/>
          </p:cNvPr>
          <p:cNvPicPr preferRelativeResize="0"/>
          <p:nvPr/>
        </p:nvPicPr>
        <p:blipFill rotWithShape="1">
          <a:blip r:embed="rId38">
            <a:alphaModFix/>
          </a:blip>
          <a:srcRect l="15642" t="-2550" r="3096" b="2550"/>
          <a:stretch/>
        </p:blipFill>
        <p:spPr>
          <a:xfrm>
            <a:off x="814925" y="1575099"/>
            <a:ext cx="864000" cy="79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3" name="Google Shape;113;p13">
            <a:hlinkClick r:id="rId37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1436694" y="2088242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>
            <a:hlinkClick r:id="rId39"/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 rot="-1214054">
            <a:off x="1229900" y="3230623"/>
            <a:ext cx="420634" cy="4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>
            <a:hlinkClick r:id="rId39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1480357" y="3400254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>
            <a:hlinkClick r:id="rId13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2162369" y="2485679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>
            <a:hlinkClick r:id="rId41"/>
          </p:cNvPr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 rot="596273">
            <a:off x="7054500" y="3764025"/>
            <a:ext cx="679151" cy="4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>
            <a:hlinkClick r:id="rId41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7508619" y="3933654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3">
            <a:hlinkClick r:id="rId43"/>
          </p:cNvPr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045213" y="2728081"/>
            <a:ext cx="615125" cy="6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3">
            <a:hlinkClick r:id="rId43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7476544" y="2993679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3">
            <a:hlinkClick r:id="rId45"/>
          </p:cNvPr>
          <p:cNvPicPr preferRelativeResize="0"/>
          <p:nvPr/>
        </p:nvPicPr>
        <p:blipFill rotWithShape="1">
          <a:blip r:embed="rId46">
            <a:alphaModFix/>
          </a:blip>
          <a:srcRect l="11945" t="2407" r="16951" b="30532"/>
          <a:stretch/>
        </p:blipFill>
        <p:spPr>
          <a:xfrm>
            <a:off x="6104000" y="3444838"/>
            <a:ext cx="650666" cy="4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>
            <a:hlinkClick r:id="rId45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6620932" y="3727892"/>
            <a:ext cx="233600" cy="3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5319375" y="1046025"/>
            <a:ext cx="1427396" cy="10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3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2556425" y="3373175"/>
            <a:ext cx="864000" cy="4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3">
            <a:hlinkClick r:id="rId10"/>
          </p:cNvPr>
          <p:cNvPicPr preferRelativeResize="0"/>
          <p:nvPr/>
        </p:nvPicPr>
        <p:blipFill rotWithShape="1">
          <a:blip r:embed="rId17">
            <a:alphaModFix/>
          </a:blip>
          <a:srcRect l="37283" t="25581" r="34750" b="31847"/>
          <a:stretch/>
        </p:blipFill>
        <p:spPr>
          <a:xfrm rot="-1104922">
            <a:off x="3680132" y="4475754"/>
            <a:ext cx="233600" cy="383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3"/>
          <p:cNvGrpSpPr/>
          <p:nvPr/>
        </p:nvGrpSpPr>
        <p:grpSpPr>
          <a:xfrm>
            <a:off x="8279628" y="4304676"/>
            <a:ext cx="722772" cy="676983"/>
            <a:chOff x="2742928" y="2457001"/>
            <a:chExt cx="722772" cy="676983"/>
          </a:xfrm>
        </p:grpSpPr>
        <p:grpSp>
          <p:nvGrpSpPr>
            <p:cNvPr id="127" name="Google Shape;127;p13"/>
            <p:cNvGrpSpPr/>
            <p:nvPr/>
          </p:nvGrpSpPr>
          <p:grpSpPr>
            <a:xfrm rot="-126346">
              <a:off x="2834455" y="2468599"/>
              <a:ext cx="631281" cy="622715"/>
              <a:chOff x="1857000" y="3245400"/>
              <a:chExt cx="1233825" cy="1186575"/>
            </a:xfrm>
          </p:grpSpPr>
          <p:sp>
            <p:nvSpPr>
              <p:cNvPr id="128" name="Google Shape;128;p13"/>
              <p:cNvSpPr/>
              <p:nvPr/>
            </p:nvSpPr>
            <p:spPr>
              <a:xfrm>
                <a:off x="2513000" y="4148825"/>
                <a:ext cx="463125" cy="272250"/>
              </a:xfrm>
              <a:custGeom>
                <a:avLst/>
                <a:gdLst/>
                <a:ahLst/>
                <a:cxnLst/>
                <a:rect l="l" t="t" r="r" b="b"/>
                <a:pathLst>
                  <a:path w="18525" h="10890" extrusionOk="0">
                    <a:moveTo>
                      <a:pt x="12728" y="1"/>
                    </a:moveTo>
                    <a:cubicBezTo>
                      <a:pt x="12377" y="28"/>
                      <a:pt x="11899" y="1641"/>
                      <a:pt x="11664" y="2065"/>
                    </a:cubicBezTo>
                    <a:cubicBezTo>
                      <a:pt x="10979" y="3318"/>
                      <a:pt x="10015" y="4435"/>
                      <a:pt x="9005" y="5418"/>
                    </a:cubicBezTo>
                    <a:cubicBezTo>
                      <a:pt x="6527" y="7843"/>
                      <a:pt x="3263" y="9754"/>
                      <a:pt x="0" y="10889"/>
                    </a:cubicBezTo>
                    <a:cubicBezTo>
                      <a:pt x="5192" y="10331"/>
                      <a:pt x="10556" y="9114"/>
                      <a:pt x="15144" y="6626"/>
                    </a:cubicBezTo>
                    <a:cubicBezTo>
                      <a:pt x="16685" y="5788"/>
                      <a:pt x="17578" y="5409"/>
                      <a:pt x="18524" y="4066"/>
                    </a:cubicBezTo>
                    <a:cubicBezTo>
                      <a:pt x="17623" y="3976"/>
                      <a:pt x="17064" y="3038"/>
                      <a:pt x="16189" y="2651"/>
                    </a:cubicBezTo>
                    <a:cubicBezTo>
                      <a:pt x="15928" y="2543"/>
                      <a:pt x="12728" y="1"/>
                      <a:pt x="12728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3"/>
              <p:cNvSpPr/>
              <p:nvPr/>
            </p:nvSpPr>
            <p:spPr>
              <a:xfrm>
                <a:off x="2508725" y="4143800"/>
                <a:ext cx="47415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8966" h="11245" extrusionOk="0">
                    <a:moveTo>
                      <a:pt x="12884" y="443"/>
                    </a:moveTo>
                    <a:lnTo>
                      <a:pt x="14486" y="1707"/>
                    </a:lnTo>
                    <a:lnTo>
                      <a:pt x="15351" y="2383"/>
                    </a:lnTo>
                    <a:lnTo>
                      <a:pt x="15793" y="2716"/>
                    </a:lnTo>
                    <a:lnTo>
                      <a:pt x="16018" y="2879"/>
                    </a:lnTo>
                    <a:lnTo>
                      <a:pt x="16135" y="2960"/>
                    </a:lnTo>
                    <a:lnTo>
                      <a:pt x="16198" y="2996"/>
                    </a:lnTo>
                    <a:lnTo>
                      <a:pt x="16225" y="3023"/>
                    </a:lnTo>
                    <a:lnTo>
                      <a:pt x="16279" y="3050"/>
                    </a:lnTo>
                    <a:cubicBezTo>
                      <a:pt x="16469" y="3131"/>
                      <a:pt x="16649" y="3248"/>
                      <a:pt x="16820" y="3393"/>
                    </a:cubicBezTo>
                    <a:cubicBezTo>
                      <a:pt x="16991" y="3528"/>
                      <a:pt x="17163" y="3681"/>
                      <a:pt x="17334" y="3834"/>
                    </a:cubicBezTo>
                    <a:cubicBezTo>
                      <a:pt x="17514" y="3987"/>
                      <a:pt x="17703" y="4141"/>
                      <a:pt x="17920" y="4267"/>
                    </a:cubicBezTo>
                    <a:cubicBezTo>
                      <a:pt x="18030" y="4333"/>
                      <a:pt x="18147" y="4389"/>
                      <a:pt x="18270" y="4431"/>
                    </a:cubicBezTo>
                    <a:lnTo>
                      <a:pt x="18270" y="4431"/>
                    </a:lnTo>
                    <a:cubicBezTo>
                      <a:pt x="18099" y="4651"/>
                      <a:pt x="17917" y="4859"/>
                      <a:pt x="17713" y="5051"/>
                    </a:cubicBezTo>
                    <a:cubicBezTo>
                      <a:pt x="17424" y="5321"/>
                      <a:pt x="17100" y="5565"/>
                      <a:pt x="16757" y="5790"/>
                    </a:cubicBezTo>
                    <a:cubicBezTo>
                      <a:pt x="16415" y="6007"/>
                      <a:pt x="16045" y="6214"/>
                      <a:pt x="15684" y="6412"/>
                    </a:cubicBezTo>
                    <a:cubicBezTo>
                      <a:pt x="15315" y="6619"/>
                      <a:pt x="14945" y="6818"/>
                      <a:pt x="14585" y="7016"/>
                    </a:cubicBezTo>
                    <a:cubicBezTo>
                      <a:pt x="13106" y="7791"/>
                      <a:pt x="11547" y="8413"/>
                      <a:pt x="9961" y="8927"/>
                    </a:cubicBezTo>
                    <a:cubicBezTo>
                      <a:pt x="8374" y="9450"/>
                      <a:pt x="6752" y="9846"/>
                      <a:pt x="5111" y="10180"/>
                    </a:cubicBezTo>
                    <a:cubicBezTo>
                      <a:pt x="3896" y="10420"/>
                      <a:pt x="2671" y="10616"/>
                      <a:pt x="1444" y="10775"/>
                    </a:cubicBezTo>
                    <a:lnTo>
                      <a:pt x="1444" y="10775"/>
                    </a:lnTo>
                    <a:cubicBezTo>
                      <a:pt x="2382" y="10395"/>
                      <a:pt x="3302" y="9962"/>
                      <a:pt x="4192" y="9477"/>
                    </a:cubicBezTo>
                    <a:cubicBezTo>
                      <a:pt x="5463" y="8783"/>
                      <a:pt x="6670" y="7981"/>
                      <a:pt x="7806" y="7070"/>
                    </a:cubicBezTo>
                    <a:cubicBezTo>
                      <a:pt x="8933" y="6160"/>
                      <a:pt x="9979" y="5150"/>
                      <a:pt x="10898" y="4005"/>
                    </a:cubicBezTo>
                    <a:cubicBezTo>
                      <a:pt x="11123" y="3726"/>
                      <a:pt x="11340" y="3429"/>
                      <a:pt x="11538" y="3122"/>
                    </a:cubicBezTo>
                    <a:cubicBezTo>
                      <a:pt x="11646" y="2969"/>
                      <a:pt x="11736" y="2816"/>
                      <a:pt x="11835" y="2662"/>
                    </a:cubicBezTo>
                    <a:cubicBezTo>
                      <a:pt x="11881" y="2581"/>
                      <a:pt x="11926" y="2500"/>
                      <a:pt x="11971" y="2419"/>
                    </a:cubicBezTo>
                    <a:lnTo>
                      <a:pt x="12007" y="2356"/>
                    </a:lnTo>
                    <a:lnTo>
                      <a:pt x="12043" y="2293"/>
                    </a:lnTo>
                    <a:cubicBezTo>
                      <a:pt x="12061" y="2248"/>
                      <a:pt x="12079" y="2203"/>
                      <a:pt x="12097" y="2158"/>
                    </a:cubicBezTo>
                    <a:cubicBezTo>
                      <a:pt x="12241" y="1824"/>
                      <a:pt x="12367" y="1482"/>
                      <a:pt x="12502" y="1157"/>
                    </a:cubicBezTo>
                    <a:cubicBezTo>
                      <a:pt x="12575" y="995"/>
                      <a:pt x="12647" y="833"/>
                      <a:pt x="12728" y="688"/>
                    </a:cubicBezTo>
                    <a:cubicBezTo>
                      <a:pt x="12764" y="616"/>
                      <a:pt x="12809" y="544"/>
                      <a:pt x="12854" y="481"/>
                    </a:cubicBezTo>
                    <a:cubicBezTo>
                      <a:pt x="12863" y="468"/>
                      <a:pt x="12874" y="455"/>
                      <a:pt x="12884" y="443"/>
                    </a:cubicBezTo>
                    <a:close/>
                    <a:moveTo>
                      <a:pt x="12906" y="1"/>
                    </a:moveTo>
                    <a:cubicBezTo>
                      <a:pt x="12897" y="1"/>
                      <a:pt x="12889" y="2"/>
                      <a:pt x="12881" y="3"/>
                    </a:cubicBezTo>
                    <a:cubicBezTo>
                      <a:pt x="12755" y="21"/>
                      <a:pt x="12701" y="75"/>
                      <a:pt x="12647" y="120"/>
                    </a:cubicBezTo>
                    <a:cubicBezTo>
                      <a:pt x="12602" y="157"/>
                      <a:pt x="12566" y="202"/>
                      <a:pt x="12539" y="247"/>
                    </a:cubicBezTo>
                    <a:cubicBezTo>
                      <a:pt x="12475" y="337"/>
                      <a:pt x="12421" y="418"/>
                      <a:pt x="12376" y="499"/>
                    </a:cubicBezTo>
                    <a:cubicBezTo>
                      <a:pt x="12286" y="670"/>
                      <a:pt x="12214" y="842"/>
                      <a:pt x="12142" y="1004"/>
                    </a:cubicBezTo>
                    <a:cubicBezTo>
                      <a:pt x="12007" y="1346"/>
                      <a:pt x="11881" y="1689"/>
                      <a:pt x="11745" y="2013"/>
                    </a:cubicBezTo>
                    <a:lnTo>
                      <a:pt x="11691" y="2122"/>
                    </a:lnTo>
                    <a:lnTo>
                      <a:pt x="11673" y="2176"/>
                    </a:lnTo>
                    <a:lnTo>
                      <a:pt x="11637" y="2239"/>
                    </a:lnTo>
                    <a:cubicBezTo>
                      <a:pt x="11592" y="2311"/>
                      <a:pt x="11556" y="2392"/>
                      <a:pt x="11502" y="2464"/>
                    </a:cubicBezTo>
                    <a:cubicBezTo>
                      <a:pt x="11421" y="2617"/>
                      <a:pt x="11322" y="2771"/>
                      <a:pt x="11222" y="2915"/>
                    </a:cubicBezTo>
                    <a:cubicBezTo>
                      <a:pt x="11033" y="3212"/>
                      <a:pt x="10826" y="3501"/>
                      <a:pt x="10601" y="3780"/>
                    </a:cubicBezTo>
                    <a:cubicBezTo>
                      <a:pt x="9717" y="4889"/>
                      <a:pt x="8690" y="5898"/>
                      <a:pt x="7590" y="6800"/>
                    </a:cubicBezTo>
                    <a:cubicBezTo>
                      <a:pt x="6472" y="7701"/>
                      <a:pt x="5282" y="8503"/>
                      <a:pt x="4029" y="9188"/>
                    </a:cubicBezTo>
                    <a:cubicBezTo>
                      <a:pt x="2776" y="9883"/>
                      <a:pt x="1469" y="10459"/>
                      <a:pt x="117" y="10937"/>
                    </a:cubicBezTo>
                    <a:cubicBezTo>
                      <a:pt x="45" y="10964"/>
                      <a:pt x="0" y="11027"/>
                      <a:pt x="9" y="11108"/>
                    </a:cubicBezTo>
                    <a:cubicBezTo>
                      <a:pt x="18" y="11184"/>
                      <a:pt x="89" y="11244"/>
                      <a:pt x="172" y="11244"/>
                    </a:cubicBezTo>
                    <a:cubicBezTo>
                      <a:pt x="178" y="11244"/>
                      <a:pt x="184" y="11244"/>
                      <a:pt x="189" y="11244"/>
                    </a:cubicBezTo>
                    <a:cubicBezTo>
                      <a:pt x="1857" y="11063"/>
                      <a:pt x="3525" y="10820"/>
                      <a:pt x="5174" y="10486"/>
                    </a:cubicBezTo>
                    <a:cubicBezTo>
                      <a:pt x="6824" y="10153"/>
                      <a:pt x="8455" y="9747"/>
                      <a:pt x="10060" y="9225"/>
                    </a:cubicBezTo>
                    <a:cubicBezTo>
                      <a:pt x="10456" y="9089"/>
                      <a:pt x="10862" y="8963"/>
                      <a:pt x="11250" y="8810"/>
                    </a:cubicBezTo>
                    <a:lnTo>
                      <a:pt x="11844" y="8594"/>
                    </a:lnTo>
                    <a:lnTo>
                      <a:pt x="12430" y="8359"/>
                    </a:lnTo>
                    <a:cubicBezTo>
                      <a:pt x="12818" y="8206"/>
                      <a:pt x="13206" y="8026"/>
                      <a:pt x="13593" y="7863"/>
                    </a:cubicBezTo>
                    <a:lnTo>
                      <a:pt x="14170" y="7593"/>
                    </a:lnTo>
                    <a:cubicBezTo>
                      <a:pt x="14359" y="7503"/>
                      <a:pt x="14549" y="7422"/>
                      <a:pt x="14738" y="7323"/>
                    </a:cubicBezTo>
                    <a:cubicBezTo>
                      <a:pt x="15117" y="7133"/>
                      <a:pt x="15495" y="6944"/>
                      <a:pt x="15865" y="6755"/>
                    </a:cubicBezTo>
                    <a:cubicBezTo>
                      <a:pt x="16234" y="6556"/>
                      <a:pt x="16613" y="6367"/>
                      <a:pt x="16982" y="6151"/>
                    </a:cubicBezTo>
                    <a:cubicBezTo>
                      <a:pt x="17352" y="5934"/>
                      <a:pt x="17713" y="5691"/>
                      <a:pt x="18037" y="5394"/>
                    </a:cubicBezTo>
                    <a:cubicBezTo>
                      <a:pt x="18362" y="5096"/>
                      <a:pt x="18650" y="4763"/>
                      <a:pt x="18902" y="4420"/>
                    </a:cubicBezTo>
                    <a:cubicBezTo>
                      <a:pt x="18929" y="4384"/>
                      <a:pt x="18947" y="4339"/>
                      <a:pt x="18947" y="4303"/>
                    </a:cubicBezTo>
                    <a:cubicBezTo>
                      <a:pt x="18965" y="4159"/>
                      <a:pt x="18866" y="4042"/>
                      <a:pt x="18731" y="4023"/>
                    </a:cubicBezTo>
                    <a:lnTo>
                      <a:pt x="18722" y="4023"/>
                    </a:lnTo>
                    <a:cubicBezTo>
                      <a:pt x="18533" y="3996"/>
                      <a:pt x="18352" y="3924"/>
                      <a:pt x="18172" y="3825"/>
                    </a:cubicBezTo>
                    <a:cubicBezTo>
                      <a:pt x="18001" y="3726"/>
                      <a:pt x="17821" y="3600"/>
                      <a:pt x="17640" y="3456"/>
                    </a:cubicBezTo>
                    <a:cubicBezTo>
                      <a:pt x="17460" y="3320"/>
                      <a:pt x="17280" y="3176"/>
                      <a:pt x="17082" y="3032"/>
                    </a:cubicBezTo>
                    <a:cubicBezTo>
                      <a:pt x="16892" y="2897"/>
                      <a:pt x="16685" y="2762"/>
                      <a:pt x="16451" y="2662"/>
                    </a:cubicBezTo>
                    <a:lnTo>
                      <a:pt x="16415" y="2644"/>
                    </a:lnTo>
                    <a:lnTo>
                      <a:pt x="16360" y="2608"/>
                    </a:lnTo>
                    <a:lnTo>
                      <a:pt x="16261" y="2536"/>
                    </a:lnTo>
                    <a:lnTo>
                      <a:pt x="16036" y="2374"/>
                    </a:lnTo>
                    <a:lnTo>
                      <a:pt x="15603" y="2049"/>
                    </a:lnTo>
                    <a:lnTo>
                      <a:pt x="14738" y="1391"/>
                    </a:lnTo>
                    <a:lnTo>
                      <a:pt x="13025" y="48"/>
                    </a:lnTo>
                    <a:lnTo>
                      <a:pt x="13016" y="39"/>
                    </a:lnTo>
                    <a:cubicBezTo>
                      <a:pt x="12987" y="17"/>
                      <a:pt x="12945" y="1"/>
                      <a:pt x="129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3"/>
              <p:cNvSpPr/>
              <p:nvPr/>
            </p:nvSpPr>
            <p:spPr>
              <a:xfrm>
                <a:off x="1867600" y="3249925"/>
                <a:ext cx="1223225" cy="1178125"/>
              </a:xfrm>
              <a:custGeom>
                <a:avLst/>
                <a:gdLst/>
                <a:ahLst/>
                <a:cxnLst/>
                <a:rect l="l" t="t" r="r" b="b"/>
                <a:pathLst>
                  <a:path w="48929" h="47125" extrusionOk="0">
                    <a:moveTo>
                      <a:pt x="2615" y="0"/>
                    </a:moveTo>
                    <a:cubicBezTo>
                      <a:pt x="1335" y="7617"/>
                      <a:pt x="541" y="15315"/>
                      <a:pt x="316" y="23049"/>
                    </a:cubicBezTo>
                    <a:cubicBezTo>
                      <a:pt x="82" y="30638"/>
                      <a:pt x="803" y="38291"/>
                      <a:pt x="100" y="45863"/>
                    </a:cubicBezTo>
                    <a:cubicBezTo>
                      <a:pt x="100" y="45944"/>
                      <a:pt x="55" y="45998"/>
                      <a:pt x="1" y="46025"/>
                    </a:cubicBezTo>
                    <a:cubicBezTo>
                      <a:pt x="5231" y="46886"/>
                      <a:pt x="10526" y="47124"/>
                      <a:pt x="15820" y="47124"/>
                    </a:cubicBezTo>
                    <a:cubicBezTo>
                      <a:pt x="17678" y="47124"/>
                      <a:pt x="19536" y="47095"/>
                      <a:pt x="21391" y="47053"/>
                    </a:cubicBezTo>
                    <a:cubicBezTo>
                      <a:pt x="22815" y="47017"/>
                      <a:pt x="24257" y="46963"/>
                      <a:pt x="25708" y="46863"/>
                    </a:cubicBezTo>
                    <a:cubicBezTo>
                      <a:pt x="31351" y="45601"/>
                      <a:pt x="37354" y="42402"/>
                      <a:pt x="38589" y="36633"/>
                    </a:cubicBezTo>
                    <a:cubicBezTo>
                      <a:pt x="38618" y="36502"/>
                      <a:pt x="38725" y="36441"/>
                      <a:pt x="38838" y="36441"/>
                    </a:cubicBezTo>
                    <a:cubicBezTo>
                      <a:pt x="38935" y="36441"/>
                      <a:pt x="39036" y="36486"/>
                      <a:pt x="39094" y="36570"/>
                    </a:cubicBezTo>
                    <a:cubicBezTo>
                      <a:pt x="40374" y="38517"/>
                      <a:pt x="42222" y="39634"/>
                      <a:pt x="44502" y="39941"/>
                    </a:cubicBezTo>
                    <a:cubicBezTo>
                      <a:pt x="47396" y="35452"/>
                      <a:pt x="47197" y="28520"/>
                      <a:pt x="47585" y="23599"/>
                    </a:cubicBezTo>
                    <a:cubicBezTo>
                      <a:pt x="48135" y="16631"/>
                      <a:pt x="48928" y="9645"/>
                      <a:pt x="48468" y="2668"/>
                    </a:cubicBezTo>
                    <a:cubicBezTo>
                      <a:pt x="33280" y="54"/>
                      <a:pt x="17929" y="1352"/>
                      <a:pt x="2642" y="9"/>
                    </a:cubicBezTo>
                    <a:cubicBezTo>
                      <a:pt x="2633" y="0"/>
                      <a:pt x="2624" y="0"/>
                      <a:pt x="2615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3"/>
              <p:cNvSpPr/>
              <p:nvPr/>
            </p:nvSpPr>
            <p:spPr>
              <a:xfrm>
                <a:off x="1857000" y="3245400"/>
                <a:ext cx="1232000" cy="1186575"/>
              </a:xfrm>
              <a:custGeom>
                <a:avLst/>
                <a:gdLst/>
                <a:ahLst/>
                <a:cxnLst/>
                <a:rect l="l" t="t" r="r" b="b"/>
                <a:pathLst>
                  <a:path w="49280" h="47463" extrusionOk="0">
                    <a:moveTo>
                      <a:pt x="3133" y="33"/>
                    </a:moveTo>
                    <a:lnTo>
                      <a:pt x="3147" y="37"/>
                    </a:lnTo>
                    <a:cubicBezTo>
                      <a:pt x="3142" y="37"/>
                      <a:pt x="3138" y="35"/>
                      <a:pt x="3133" y="33"/>
                    </a:cubicBezTo>
                    <a:close/>
                    <a:moveTo>
                      <a:pt x="3174" y="372"/>
                    </a:moveTo>
                    <a:cubicBezTo>
                      <a:pt x="10770" y="1029"/>
                      <a:pt x="18401" y="1047"/>
                      <a:pt x="26015" y="1227"/>
                    </a:cubicBezTo>
                    <a:cubicBezTo>
                      <a:pt x="29837" y="1317"/>
                      <a:pt x="33668" y="1443"/>
                      <a:pt x="37481" y="1714"/>
                    </a:cubicBezTo>
                    <a:lnTo>
                      <a:pt x="40338" y="1948"/>
                    </a:lnTo>
                    <a:lnTo>
                      <a:pt x="43187" y="2245"/>
                    </a:lnTo>
                    <a:lnTo>
                      <a:pt x="46026" y="2606"/>
                    </a:lnTo>
                    <a:cubicBezTo>
                      <a:pt x="46927" y="2750"/>
                      <a:pt x="47829" y="2867"/>
                      <a:pt x="48739" y="2985"/>
                    </a:cubicBezTo>
                    <a:cubicBezTo>
                      <a:pt x="48730" y="3354"/>
                      <a:pt x="48730" y="3697"/>
                      <a:pt x="48739" y="4048"/>
                    </a:cubicBezTo>
                    <a:lnTo>
                      <a:pt x="48766" y="5211"/>
                    </a:lnTo>
                    <a:cubicBezTo>
                      <a:pt x="48784" y="5995"/>
                      <a:pt x="48793" y="6779"/>
                      <a:pt x="48784" y="7564"/>
                    </a:cubicBezTo>
                    <a:cubicBezTo>
                      <a:pt x="48766" y="9132"/>
                      <a:pt x="48721" y="10700"/>
                      <a:pt x="48631" y="12269"/>
                    </a:cubicBezTo>
                    <a:cubicBezTo>
                      <a:pt x="48478" y="15415"/>
                      <a:pt x="48207" y="18542"/>
                      <a:pt x="47955" y="21688"/>
                    </a:cubicBezTo>
                    <a:cubicBezTo>
                      <a:pt x="47892" y="22473"/>
                      <a:pt x="47829" y="23257"/>
                      <a:pt x="47775" y="24041"/>
                    </a:cubicBezTo>
                    <a:cubicBezTo>
                      <a:pt x="47721" y="24834"/>
                      <a:pt x="47676" y="25618"/>
                      <a:pt x="47639" y="26403"/>
                    </a:cubicBezTo>
                    <a:cubicBezTo>
                      <a:pt x="47558" y="27980"/>
                      <a:pt x="47486" y="29548"/>
                      <a:pt x="47333" y="31108"/>
                    </a:cubicBezTo>
                    <a:cubicBezTo>
                      <a:pt x="47180" y="32667"/>
                      <a:pt x="46954" y="34218"/>
                      <a:pt x="46567" y="35732"/>
                    </a:cubicBezTo>
                    <a:cubicBezTo>
                      <a:pt x="46188" y="37213"/>
                      <a:pt x="45645" y="38651"/>
                      <a:pt x="44846" y="39944"/>
                    </a:cubicBezTo>
                    <a:lnTo>
                      <a:pt x="44846" y="39944"/>
                    </a:lnTo>
                    <a:cubicBezTo>
                      <a:pt x="43883" y="39803"/>
                      <a:pt x="42948" y="39509"/>
                      <a:pt x="42105" y="39022"/>
                    </a:cubicBezTo>
                    <a:cubicBezTo>
                      <a:pt x="41240" y="38526"/>
                      <a:pt x="40482" y="37832"/>
                      <a:pt x="39887" y="37021"/>
                    </a:cubicBezTo>
                    <a:lnTo>
                      <a:pt x="39671" y="36714"/>
                    </a:lnTo>
                    <a:lnTo>
                      <a:pt x="39644" y="36669"/>
                    </a:lnTo>
                    <a:cubicBezTo>
                      <a:pt x="39635" y="36660"/>
                      <a:pt x="39617" y="36633"/>
                      <a:pt x="39608" y="36615"/>
                    </a:cubicBezTo>
                    <a:cubicBezTo>
                      <a:pt x="39572" y="36579"/>
                      <a:pt x="39527" y="36552"/>
                      <a:pt x="39491" y="36525"/>
                    </a:cubicBezTo>
                    <a:cubicBezTo>
                      <a:pt x="39416" y="36488"/>
                      <a:pt x="39341" y="36469"/>
                      <a:pt x="39260" y="36469"/>
                    </a:cubicBezTo>
                    <a:cubicBezTo>
                      <a:pt x="39244" y="36469"/>
                      <a:pt x="39228" y="36470"/>
                      <a:pt x="39211" y="36471"/>
                    </a:cubicBezTo>
                    <a:cubicBezTo>
                      <a:pt x="39112" y="36480"/>
                      <a:pt x="39013" y="36534"/>
                      <a:pt x="38941" y="36615"/>
                    </a:cubicBezTo>
                    <a:cubicBezTo>
                      <a:pt x="38905" y="36660"/>
                      <a:pt x="38887" y="36705"/>
                      <a:pt x="38869" y="36760"/>
                    </a:cubicBezTo>
                    <a:cubicBezTo>
                      <a:pt x="38860" y="36787"/>
                      <a:pt x="38860" y="36796"/>
                      <a:pt x="38860" y="36814"/>
                    </a:cubicBezTo>
                    <a:lnTo>
                      <a:pt x="38842" y="36859"/>
                    </a:lnTo>
                    <a:lnTo>
                      <a:pt x="38761" y="37228"/>
                    </a:lnTo>
                    <a:cubicBezTo>
                      <a:pt x="38626" y="37715"/>
                      <a:pt x="38463" y="38193"/>
                      <a:pt x="38256" y="38652"/>
                    </a:cubicBezTo>
                    <a:cubicBezTo>
                      <a:pt x="38058" y="39112"/>
                      <a:pt x="37823" y="39563"/>
                      <a:pt x="37544" y="39987"/>
                    </a:cubicBezTo>
                    <a:cubicBezTo>
                      <a:pt x="37273" y="40410"/>
                      <a:pt x="36976" y="40825"/>
                      <a:pt x="36652" y="41203"/>
                    </a:cubicBezTo>
                    <a:cubicBezTo>
                      <a:pt x="35344" y="42754"/>
                      <a:pt x="33650" y="43953"/>
                      <a:pt x="31838" y="44872"/>
                    </a:cubicBezTo>
                    <a:cubicBezTo>
                      <a:pt x="30026" y="45782"/>
                      <a:pt x="28079" y="46449"/>
                      <a:pt x="26096" y="46891"/>
                    </a:cubicBezTo>
                    <a:lnTo>
                      <a:pt x="26123" y="46891"/>
                    </a:lnTo>
                    <a:cubicBezTo>
                      <a:pt x="23978" y="46972"/>
                      <a:pt x="21842" y="47098"/>
                      <a:pt x="19687" y="47117"/>
                    </a:cubicBezTo>
                    <a:cubicBezTo>
                      <a:pt x="18556" y="47136"/>
                      <a:pt x="17424" y="47147"/>
                      <a:pt x="16292" y="47147"/>
                    </a:cubicBezTo>
                    <a:cubicBezTo>
                      <a:pt x="15279" y="47147"/>
                      <a:pt x="14265" y="47138"/>
                      <a:pt x="13251" y="47117"/>
                    </a:cubicBezTo>
                    <a:cubicBezTo>
                      <a:pt x="11106" y="47071"/>
                      <a:pt x="8970" y="46981"/>
                      <a:pt x="6833" y="46810"/>
                    </a:cubicBezTo>
                    <a:cubicBezTo>
                      <a:pt x="4777" y="46645"/>
                      <a:pt x="2720" y="46413"/>
                      <a:pt x="687" y="46091"/>
                    </a:cubicBezTo>
                    <a:lnTo>
                      <a:pt x="687" y="46091"/>
                    </a:lnTo>
                    <a:cubicBezTo>
                      <a:pt x="694" y="46042"/>
                      <a:pt x="686" y="46024"/>
                      <a:pt x="695" y="45990"/>
                    </a:cubicBezTo>
                    <a:lnTo>
                      <a:pt x="704" y="45900"/>
                    </a:lnTo>
                    <a:lnTo>
                      <a:pt x="731" y="45539"/>
                    </a:lnTo>
                    <a:lnTo>
                      <a:pt x="785" y="44818"/>
                    </a:lnTo>
                    <a:cubicBezTo>
                      <a:pt x="830" y="44340"/>
                      <a:pt x="848" y="43853"/>
                      <a:pt x="884" y="43376"/>
                    </a:cubicBezTo>
                    <a:cubicBezTo>
                      <a:pt x="902" y="42898"/>
                      <a:pt x="920" y="42411"/>
                      <a:pt x="947" y="41934"/>
                    </a:cubicBezTo>
                    <a:lnTo>
                      <a:pt x="983" y="40482"/>
                    </a:lnTo>
                    <a:cubicBezTo>
                      <a:pt x="1020" y="38553"/>
                      <a:pt x="1001" y="36624"/>
                      <a:pt x="974" y="34704"/>
                    </a:cubicBezTo>
                    <a:cubicBezTo>
                      <a:pt x="911" y="30846"/>
                      <a:pt x="785" y="26998"/>
                      <a:pt x="902" y="23158"/>
                    </a:cubicBezTo>
                    <a:cubicBezTo>
                      <a:pt x="1135" y="15524"/>
                      <a:pt x="1919" y="7908"/>
                      <a:pt x="3174" y="372"/>
                    </a:cubicBezTo>
                    <a:close/>
                    <a:moveTo>
                      <a:pt x="2894" y="1"/>
                    </a:moveTo>
                    <a:lnTo>
                      <a:pt x="2867" y="145"/>
                    </a:lnTo>
                    <a:cubicBezTo>
                      <a:pt x="1587" y="7753"/>
                      <a:pt x="803" y="15442"/>
                      <a:pt x="569" y="23149"/>
                    </a:cubicBezTo>
                    <a:cubicBezTo>
                      <a:pt x="452" y="27007"/>
                      <a:pt x="578" y="30855"/>
                      <a:pt x="641" y="34704"/>
                    </a:cubicBezTo>
                    <a:cubicBezTo>
                      <a:pt x="677" y="36633"/>
                      <a:pt x="695" y="38553"/>
                      <a:pt x="659" y="40473"/>
                    </a:cubicBezTo>
                    <a:lnTo>
                      <a:pt x="614" y="41916"/>
                    </a:lnTo>
                    <a:cubicBezTo>
                      <a:pt x="596" y="42402"/>
                      <a:pt x="578" y="42880"/>
                      <a:pt x="551" y="43358"/>
                    </a:cubicBezTo>
                    <a:cubicBezTo>
                      <a:pt x="524" y="43835"/>
                      <a:pt x="506" y="44313"/>
                      <a:pt x="461" y="44800"/>
                    </a:cubicBezTo>
                    <a:lnTo>
                      <a:pt x="407" y="45512"/>
                    </a:lnTo>
                    <a:lnTo>
                      <a:pt x="380" y="45873"/>
                    </a:lnTo>
                    <a:lnTo>
                      <a:pt x="361" y="46035"/>
                    </a:lnTo>
                    <a:cubicBezTo>
                      <a:pt x="361" y="46053"/>
                      <a:pt x="361" y="46062"/>
                      <a:pt x="334" y="46071"/>
                    </a:cubicBezTo>
                    <a:lnTo>
                      <a:pt x="1" y="46305"/>
                    </a:lnTo>
                    <a:lnTo>
                      <a:pt x="398" y="46368"/>
                    </a:lnTo>
                    <a:cubicBezTo>
                      <a:pt x="2525" y="46711"/>
                      <a:pt x="4661" y="46963"/>
                      <a:pt x="6806" y="47135"/>
                    </a:cubicBezTo>
                    <a:cubicBezTo>
                      <a:pt x="8952" y="47306"/>
                      <a:pt x="11097" y="47387"/>
                      <a:pt x="13251" y="47432"/>
                    </a:cubicBezTo>
                    <a:cubicBezTo>
                      <a:pt x="14265" y="47453"/>
                      <a:pt x="15281" y="47463"/>
                      <a:pt x="16296" y="47463"/>
                    </a:cubicBezTo>
                    <a:cubicBezTo>
                      <a:pt x="17430" y="47463"/>
                      <a:pt x="18565" y="47451"/>
                      <a:pt x="19696" y="47432"/>
                    </a:cubicBezTo>
                    <a:cubicBezTo>
                      <a:pt x="21842" y="47414"/>
                      <a:pt x="23996" y="47288"/>
                      <a:pt x="26141" y="47207"/>
                    </a:cubicBezTo>
                    <a:lnTo>
                      <a:pt x="26150" y="47207"/>
                    </a:lnTo>
                    <a:lnTo>
                      <a:pt x="26168" y="47198"/>
                    </a:lnTo>
                    <a:cubicBezTo>
                      <a:pt x="28178" y="46747"/>
                      <a:pt x="30143" y="46080"/>
                      <a:pt x="31982" y="45151"/>
                    </a:cubicBezTo>
                    <a:cubicBezTo>
                      <a:pt x="33821" y="44214"/>
                      <a:pt x="35543" y="42997"/>
                      <a:pt x="36886" y="41411"/>
                    </a:cubicBezTo>
                    <a:cubicBezTo>
                      <a:pt x="37228" y="41014"/>
                      <a:pt x="37535" y="40590"/>
                      <a:pt x="37805" y="40149"/>
                    </a:cubicBezTo>
                    <a:cubicBezTo>
                      <a:pt x="38094" y="39716"/>
                      <a:pt x="38328" y="39247"/>
                      <a:pt x="38544" y="38779"/>
                    </a:cubicBezTo>
                    <a:cubicBezTo>
                      <a:pt x="38761" y="38301"/>
                      <a:pt x="38914" y="37805"/>
                      <a:pt x="39058" y="37300"/>
                    </a:cubicBezTo>
                    <a:lnTo>
                      <a:pt x="39148" y="36922"/>
                    </a:lnTo>
                    <a:lnTo>
                      <a:pt x="39157" y="36877"/>
                    </a:lnTo>
                    <a:cubicBezTo>
                      <a:pt x="39166" y="36868"/>
                      <a:pt x="39166" y="36841"/>
                      <a:pt x="39166" y="36841"/>
                    </a:cubicBezTo>
                    <a:cubicBezTo>
                      <a:pt x="39175" y="36832"/>
                      <a:pt x="39175" y="36814"/>
                      <a:pt x="39184" y="36814"/>
                    </a:cubicBezTo>
                    <a:cubicBezTo>
                      <a:pt x="39193" y="36796"/>
                      <a:pt x="39220" y="36787"/>
                      <a:pt x="39248" y="36778"/>
                    </a:cubicBezTo>
                    <a:cubicBezTo>
                      <a:pt x="39275" y="36778"/>
                      <a:pt x="39311" y="36787"/>
                      <a:pt x="39338" y="36796"/>
                    </a:cubicBezTo>
                    <a:cubicBezTo>
                      <a:pt x="39356" y="36805"/>
                      <a:pt x="39365" y="36814"/>
                      <a:pt x="39374" y="36823"/>
                    </a:cubicBezTo>
                    <a:lnTo>
                      <a:pt x="39392" y="36841"/>
                    </a:lnTo>
                    <a:lnTo>
                      <a:pt x="39419" y="36886"/>
                    </a:lnTo>
                    <a:lnTo>
                      <a:pt x="39644" y="37201"/>
                    </a:lnTo>
                    <a:cubicBezTo>
                      <a:pt x="40266" y="38040"/>
                      <a:pt x="41041" y="38770"/>
                      <a:pt x="41952" y="39292"/>
                    </a:cubicBezTo>
                    <a:cubicBezTo>
                      <a:pt x="42862" y="39824"/>
                      <a:pt x="43872" y="40140"/>
                      <a:pt x="44908" y="40284"/>
                    </a:cubicBezTo>
                    <a:lnTo>
                      <a:pt x="45007" y="40293"/>
                    </a:lnTo>
                    <a:lnTo>
                      <a:pt x="45061" y="40212"/>
                    </a:lnTo>
                    <a:cubicBezTo>
                      <a:pt x="45927" y="38860"/>
                      <a:pt x="46495" y="37354"/>
                      <a:pt x="46900" y="35822"/>
                    </a:cubicBezTo>
                    <a:cubicBezTo>
                      <a:pt x="47297" y="34281"/>
                      <a:pt x="47540" y="32712"/>
                      <a:pt x="47712" y="31144"/>
                    </a:cubicBezTo>
                    <a:cubicBezTo>
                      <a:pt x="47874" y="29575"/>
                      <a:pt x="47964" y="27998"/>
                      <a:pt x="48054" y="26430"/>
                    </a:cubicBezTo>
                    <a:cubicBezTo>
                      <a:pt x="48099" y="25636"/>
                      <a:pt x="48144" y="24852"/>
                      <a:pt x="48207" y="24077"/>
                    </a:cubicBezTo>
                    <a:cubicBezTo>
                      <a:pt x="48261" y="23293"/>
                      <a:pt x="48334" y="22509"/>
                      <a:pt x="48406" y="21724"/>
                    </a:cubicBezTo>
                    <a:cubicBezTo>
                      <a:pt x="48667" y="18588"/>
                      <a:pt x="48965" y="15451"/>
                      <a:pt x="49145" y="12296"/>
                    </a:cubicBezTo>
                    <a:cubicBezTo>
                      <a:pt x="49217" y="10727"/>
                      <a:pt x="49280" y="9141"/>
                      <a:pt x="49280" y="7564"/>
                    </a:cubicBezTo>
                    <a:cubicBezTo>
                      <a:pt x="49280" y="6779"/>
                      <a:pt x="49262" y="5986"/>
                      <a:pt x="49235" y="5193"/>
                    </a:cubicBezTo>
                    <a:lnTo>
                      <a:pt x="49208" y="4607"/>
                    </a:lnTo>
                    <a:lnTo>
                      <a:pt x="49199" y="4310"/>
                    </a:lnTo>
                    <a:lnTo>
                      <a:pt x="49190" y="4165"/>
                    </a:lnTo>
                    <a:lnTo>
                      <a:pt x="49181" y="4003"/>
                    </a:lnTo>
                    <a:cubicBezTo>
                      <a:pt x="49154" y="3561"/>
                      <a:pt x="49109" y="3120"/>
                      <a:pt x="49055" y="2705"/>
                    </a:cubicBezTo>
                    <a:cubicBezTo>
                      <a:pt x="48081" y="2525"/>
                      <a:pt x="47081" y="2345"/>
                      <a:pt x="46089" y="2200"/>
                    </a:cubicBezTo>
                    <a:lnTo>
                      <a:pt x="43232" y="1840"/>
                    </a:lnTo>
                    <a:lnTo>
                      <a:pt x="40374" y="1551"/>
                    </a:lnTo>
                    <a:lnTo>
                      <a:pt x="37508" y="1317"/>
                    </a:lnTo>
                    <a:cubicBezTo>
                      <a:pt x="33686" y="1056"/>
                      <a:pt x="29855" y="938"/>
                      <a:pt x="26024" y="857"/>
                    </a:cubicBezTo>
                    <a:cubicBezTo>
                      <a:pt x="22193" y="776"/>
                      <a:pt x="18362" y="731"/>
                      <a:pt x="14540" y="632"/>
                    </a:cubicBezTo>
                    <a:cubicBezTo>
                      <a:pt x="10726" y="524"/>
                      <a:pt x="6903" y="353"/>
                      <a:pt x="3107" y="21"/>
                    </a:cubicBezTo>
                    <a:lnTo>
                      <a:pt x="3107" y="21"/>
                    </a:lnTo>
                    <a:cubicBezTo>
                      <a:pt x="3091" y="15"/>
                      <a:pt x="3070" y="10"/>
                      <a:pt x="3039" y="10"/>
                    </a:cubicBezTo>
                    <a:lnTo>
                      <a:pt x="289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3"/>
              <p:cNvSpPr/>
              <p:nvPr/>
            </p:nvSpPr>
            <p:spPr>
              <a:xfrm>
                <a:off x="2004625" y="3411050"/>
                <a:ext cx="976675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39067" h="1443" extrusionOk="0">
                    <a:moveTo>
                      <a:pt x="180" y="0"/>
                    </a:moveTo>
                    <a:cubicBezTo>
                      <a:pt x="0" y="0"/>
                      <a:pt x="9" y="262"/>
                      <a:pt x="180" y="271"/>
                    </a:cubicBezTo>
                    <a:cubicBezTo>
                      <a:pt x="13025" y="748"/>
                      <a:pt x="25897" y="1253"/>
                      <a:pt x="38751" y="1442"/>
                    </a:cubicBezTo>
                    <a:cubicBezTo>
                      <a:pt x="39066" y="1442"/>
                      <a:pt x="39066" y="965"/>
                      <a:pt x="38751" y="947"/>
                    </a:cubicBezTo>
                    <a:cubicBezTo>
                      <a:pt x="25906" y="424"/>
                      <a:pt x="13025" y="234"/>
                      <a:pt x="180" y="0"/>
                    </a:cubicBezTo>
                    <a:close/>
                  </a:path>
                </a:pathLst>
              </a:custGeom>
              <a:solidFill>
                <a:srgbClr val="A67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3"/>
              <p:cNvSpPr/>
              <p:nvPr/>
            </p:nvSpPr>
            <p:spPr>
              <a:xfrm>
                <a:off x="2004625" y="3411050"/>
                <a:ext cx="976675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39067" h="1443" extrusionOk="0">
                    <a:moveTo>
                      <a:pt x="180" y="0"/>
                    </a:moveTo>
                    <a:cubicBezTo>
                      <a:pt x="0" y="0"/>
                      <a:pt x="9" y="262"/>
                      <a:pt x="180" y="271"/>
                    </a:cubicBezTo>
                    <a:cubicBezTo>
                      <a:pt x="13025" y="748"/>
                      <a:pt x="25897" y="1253"/>
                      <a:pt x="38751" y="1442"/>
                    </a:cubicBezTo>
                    <a:cubicBezTo>
                      <a:pt x="39066" y="1442"/>
                      <a:pt x="39066" y="965"/>
                      <a:pt x="38751" y="947"/>
                    </a:cubicBezTo>
                    <a:cubicBezTo>
                      <a:pt x="25906" y="424"/>
                      <a:pt x="13025" y="234"/>
                      <a:pt x="180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" name="Google Shape;134;p13"/>
            <p:cNvSpPr/>
            <p:nvPr/>
          </p:nvSpPr>
          <p:spPr>
            <a:xfrm rot="-1719371">
              <a:off x="2887539" y="2630484"/>
              <a:ext cx="431062" cy="429670"/>
            </a:xfrm>
            <a:custGeom>
              <a:avLst/>
              <a:gdLst/>
              <a:ahLst/>
              <a:cxnLst/>
              <a:rect l="l" t="t" r="r" b="b"/>
              <a:pathLst>
                <a:path w="19594" h="20524" extrusionOk="0">
                  <a:moveTo>
                    <a:pt x="16047" y="1594"/>
                  </a:moveTo>
                  <a:cubicBezTo>
                    <a:pt x="16327" y="1594"/>
                    <a:pt x="16336" y="1763"/>
                    <a:pt x="16411" y="2339"/>
                  </a:cubicBezTo>
                  <a:cubicBezTo>
                    <a:pt x="16489" y="2950"/>
                    <a:pt x="16474" y="3593"/>
                    <a:pt x="16505" y="4220"/>
                  </a:cubicBezTo>
                  <a:cubicBezTo>
                    <a:pt x="16583" y="5317"/>
                    <a:pt x="16693" y="6399"/>
                    <a:pt x="16819" y="7496"/>
                  </a:cubicBezTo>
                  <a:cubicBezTo>
                    <a:pt x="17022" y="9063"/>
                    <a:pt x="17273" y="10631"/>
                    <a:pt x="17587" y="12183"/>
                  </a:cubicBezTo>
                  <a:cubicBezTo>
                    <a:pt x="15345" y="10552"/>
                    <a:pt x="13041" y="9001"/>
                    <a:pt x="10674" y="7559"/>
                  </a:cubicBezTo>
                  <a:cubicBezTo>
                    <a:pt x="9217" y="6665"/>
                    <a:pt x="7727" y="5803"/>
                    <a:pt x="6238" y="4972"/>
                  </a:cubicBezTo>
                  <a:cubicBezTo>
                    <a:pt x="5658" y="4659"/>
                    <a:pt x="5079" y="4345"/>
                    <a:pt x="4483" y="4048"/>
                  </a:cubicBezTo>
                  <a:cubicBezTo>
                    <a:pt x="8198" y="3671"/>
                    <a:pt x="11771" y="2386"/>
                    <a:pt x="15439" y="1681"/>
                  </a:cubicBezTo>
                  <a:cubicBezTo>
                    <a:pt x="15724" y="1631"/>
                    <a:pt x="15915" y="1594"/>
                    <a:pt x="16047" y="1594"/>
                  </a:cubicBezTo>
                  <a:close/>
                  <a:moveTo>
                    <a:pt x="5922" y="11749"/>
                  </a:moveTo>
                  <a:cubicBezTo>
                    <a:pt x="6114" y="11749"/>
                    <a:pt x="6294" y="11855"/>
                    <a:pt x="6442" y="12120"/>
                  </a:cubicBezTo>
                  <a:cubicBezTo>
                    <a:pt x="6787" y="12747"/>
                    <a:pt x="5956" y="13797"/>
                    <a:pt x="5627" y="14283"/>
                  </a:cubicBezTo>
                  <a:cubicBezTo>
                    <a:pt x="5251" y="14816"/>
                    <a:pt x="4875" y="15333"/>
                    <a:pt x="4499" y="15866"/>
                  </a:cubicBezTo>
                  <a:cubicBezTo>
                    <a:pt x="4326" y="15741"/>
                    <a:pt x="4169" y="15600"/>
                    <a:pt x="3997" y="15474"/>
                  </a:cubicBezTo>
                  <a:cubicBezTo>
                    <a:pt x="3793" y="15302"/>
                    <a:pt x="3480" y="15098"/>
                    <a:pt x="3166" y="14863"/>
                  </a:cubicBezTo>
                  <a:cubicBezTo>
                    <a:pt x="3511" y="14346"/>
                    <a:pt x="3840" y="13813"/>
                    <a:pt x="4216" y="13311"/>
                  </a:cubicBezTo>
                  <a:cubicBezTo>
                    <a:pt x="4447" y="12996"/>
                    <a:pt x="5261" y="11749"/>
                    <a:pt x="5922" y="11749"/>
                  </a:cubicBezTo>
                  <a:close/>
                  <a:moveTo>
                    <a:pt x="6113" y="6211"/>
                  </a:moveTo>
                  <a:cubicBezTo>
                    <a:pt x="7351" y="6979"/>
                    <a:pt x="8590" y="7747"/>
                    <a:pt x="9812" y="8546"/>
                  </a:cubicBezTo>
                  <a:cubicBezTo>
                    <a:pt x="11239" y="9487"/>
                    <a:pt x="12665" y="10458"/>
                    <a:pt x="14060" y="11446"/>
                  </a:cubicBezTo>
                  <a:cubicBezTo>
                    <a:pt x="14044" y="11462"/>
                    <a:pt x="14029" y="11477"/>
                    <a:pt x="14013" y="11493"/>
                  </a:cubicBezTo>
                  <a:cubicBezTo>
                    <a:pt x="12445" y="13797"/>
                    <a:pt x="11160" y="16352"/>
                    <a:pt x="9875" y="18844"/>
                  </a:cubicBezTo>
                  <a:cubicBezTo>
                    <a:pt x="8527" y="18327"/>
                    <a:pt x="7242" y="17684"/>
                    <a:pt x="6003" y="16901"/>
                  </a:cubicBezTo>
                  <a:cubicBezTo>
                    <a:pt x="5831" y="16791"/>
                    <a:pt x="5658" y="16681"/>
                    <a:pt x="5486" y="16556"/>
                  </a:cubicBezTo>
                  <a:cubicBezTo>
                    <a:pt x="6740" y="14957"/>
                    <a:pt x="8762" y="12292"/>
                    <a:pt x="6771" y="10803"/>
                  </a:cubicBezTo>
                  <a:cubicBezTo>
                    <a:pt x="6471" y="10578"/>
                    <a:pt x="6218" y="10485"/>
                    <a:pt x="5991" y="10485"/>
                  </a:cubicBezTo>
                  <a:cubicBezTo>
                    <a:pt x="5461" y="10485"/>
                    <a:pt x="5081" y="10997"/>
                    <a:pt x="4608" y="11524"/>
                  </a:cubicBezTo>
                  <a:cubicBezTo>
                    <a:pt x="3840" y="12402"/>
                    <a:pt x="3088" y="13343"/>
                    <a:pt x="2602" y="14393"/>
                  </a:cubicBezTo>
                  <a:cubicBezTo>
                    <a:pt x="2398" y="14205"/>
                    <a:pt x="2241" y="14016"/>
                    <a:pt x="2163" y="13828"/>
                  </a:cubicBezTo>
                  <a:cubicBezTo>
                    <a:pt x="1944" y="13264"/>
                    <a:pt x="2931" y="12073"/>
                    <a:pt x="3229" y="11556"/>
                  </a:cubicBezTo>
                  <a:cubicBezTo>
                    <a:pt x="3684" y="10756"/>
                    <a:pt x="4138" y="9957"/>
                    <a:pt x="4593" y="9157"/>
                  </a:cubicBezTo>
                  <a:cubicBezTo>
                    <a:pt x="5094" y="8295"/>
                    <a:pt x="5596" y="7418"/>
                    <a:pt x="5988" y="6493"/>
                  </a:cubicBezTo>
                  <a:cubicBezTo>
                    <a:pt x="6003" y="6430"/>
                    <a:pt x="6050" y="6336"/>
                    <a:pt x="6113" y="6211"/>
                  </a:cubicBezTo>
                  <a:close/>
                  <a:moveTo>
                    <a:pt x="16238" y="1"/>
                  </a:moveTo>
                  <a:cubicBezTo>
                    <a:pt x="15539" y="1"/>
                    <a:pt x="14754" y="265"/>
                    <a:pt x="14138" y="396"/>
                  </a:cubicBezTo>
                  <a:cubicBezTo>
                    <a:pt x="12869" y="662"/>
                    <a:pt x="11599" y="991"/>
                    <a:pt x="10329" y="1320"/>
                  </a:cubicBezTo>
                  <a:cubicBezTo>
                    <a:pt x="7727" y="1979"/>
                    <a:pt x="5126" y="2543"/>
                    <a:pt x="2430" y="2606"/>
                  </a:cubicBezTo>
                  <a:cubicBezTo>
                    <a:pt x="2226" y="2621"/>
                    <a:pt x="2053" y="2684"/>
                    <a:pt x="1928" y="2809"/>
                  </a:cubicBezTo>
                  <a:cubicBezTo>
                    <a:pt x="1850" y="2668"/>
                    <a:pt x="1803" y="2637"/>
                    <a:pt x="1630" y="2637"/>
                  </a:cubicBezTo>
                  <a:cubicBezTo>
                    <a:pt x="1520" y="2637"/>
                    <a:pt x="1426" y="2715"/>
                    <a:pt x="1395" y="2825"/>
                  </a:cubicBezTo>
                  <a:cubicBezTo>
                    <a:pt x="1379" y="2872"/>
                    <a:pt x="1364" y="2919"/>
                    <a:pt x="1348" y="2982"/>
                  </a:cubicBezTo>
                  <a:cubicBezTo>
                    <a:pt x="1317" y="3091"/>
                    <a:pt x="1348" y="3248"/>
                    <a:pt x="1442" y="3327"/>
                  </a:cubicBezTo>
                  <a:cubicBezTo>
                    <a:pt x="1520" y="3389"/>
                    <a:pt x="1615" y="3452"/>
                    <a:pt x="1693" y="3515"/>
                  </a:cubicBezTo>
                  <a:cubicBezTo>
                    <a:pt x="1740" y="3844"/>
                    <a:pt x="1991" y="4142"/>
                    <a:pt x="2430" y="4142"/>
                  </a:cubicBezTo>
                  <a:lnTo>
                    <a:pt x="2618" y="4142"/>
                  </a:lnTo>
                  <a:cubicBezTo>
                    <a:pt x="3480" y="4690"/>
                    <a:pt x="4420" y="5176"/>
                    <a:pt x="5282" y="5693"/>
                  </a:cubicBezTo>
                  <a:cubicBezTo>
                    <a:pt x="5282" y="5709"/>
                    <a:pt x="5298" y="5709"/>
                    <a:pt x="5298" y="5709"/>
                  </a:cubicBezTo>
                  <a:cubicBezTo>
                    <a:pt x="4028" y="7402"/>
                    <a:pt x="3010" y="9267"/>
                    <a:pt x="1928" y="11101"/>
                  </a:cubicBezTo>
                  <a:cubicBezTo>
                    <a:pt x="1097" y="12480"/>
                    <a:pt x="0" y="13578"/>
                    <a:pt x="1317" y="14973"/>
                  </a:cubicBezTo>
                  <a:cubicBezTo>
                    <a:pt x="3699" y="17481"/>
                    <a:pt x="6803" y="19314"/>
                    <a:pt x="10032" y="20490"/>
                  </a:cubicBezTo>
                  <a:cubicBezTo>
                    <a:pt x="10093" y="20513"/>
                    <a:pt x="10160" y="20523"/>
                    <a:pt x="10228" y="20523"/>
                  </a:cubicBezTo>
                  <a:cubicBezTo>
                    <a:pt x="10487" y="20523"/>
                    <a:pt x="10766" y="20369"/>
                    <a:pt x="10878" y="20145"/>
                  </a:cubicBezTo>
                  <a:cubicBezTo>
                    <a:pt x="12273" y="17512"/>
                    <a:pt x="13872" y="14957"/>
                    <a:pt x="15220" y="12292"/>
                  </a:cubicBezTo>
                  <a:cubicBezTo>
                    <a:pt x="16286" y="13060"/>
                    <a:pt x="17336" y="13844"/>
                    <a:pt x="18370" y="14628"/>
                  </a:cubicBezTo>
                  <a:cubicBezTo>
                    <a:pt x="18493" y="14724"/>
                    <a:pt x="18623" y="14765"/>
                    <a:pt x="18748" y="14765"/>
                  </a:cubicBezTo>
                  <a:cubicBezTo>
                    <a:pt x="19196" y="14765"/>
                    <a:pt x="19594" y="14235"/>
                    <a:pt x="19483" y="13781"/>
                  </a:cubicBezTo>
                  <a:cubicBezTo>
                    <a:pt x="18872" y="11164"/>
                    <a:pt x="18417" y="8530"/>
                    <a:pt x="18167" y="5850"/>
                  </a:cubicBezTo>
                  <a:cubicBezTo>
                    <a:pt x="18041" y="4534"/>
                    <a:pt x="18026" y="3201"/>
                    <a:pt x="17931" y="1869"/>
                  </a:cubicBezTo>
                  <a:cubicBezTo>
                    <a:pt x="17884" y="1101"/>
                    <a:pt x="17696" y="380"/>
                    <a:pt x="16881" y="98"/>
                  </a:cubicBezTo>
                  <a:cubicBezTo>
                    <a:pt x="16682" y="29"/>
                    <a:pt x="16465" y="1"/>
                    <a:pt x="16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 txBox="1"/>
            <p:nvPr/>
          </p:nvSpPr>
          <p:spPr>
            <a:xfrm rot="-48972">
              <a:off x="2759695" y="2711870"/>
              <a:ext cx="652866" cy="280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Muli"/>
                  <a:ea typeface="Muli"/>
                  <a:cs typeface="Muli"/>
                  <a:sym typeface="Muli"/>
                </a:rPr>
                <a:t>Home</a:t>
              </a:r>
              <a:r>
                <a:rPr lang="en" sz="700" b="1">
                  <a:latin typeface="Muli"/>
                  <a:ea typeface="Muli"/>
                  <a:cs typeface="Muli"/>
                  <a:sym typeface="Muli"/>
                </a:rPr>
                <a:t> </a:t>
              </a:r>
              <a:endParaRPr sz="700" b="1"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36" name="Google Shape;136;p13"/>
          <p:cNvGrpSpPr/>
          <p:nvPr/>
        </p:nvGrpSpPr>
        <p:grpSpPr>
          <a:xfrm>
            <a:off x="8279628" y="4304676"/>
            <a:ext cx="722772" cy="676983"/>
            <a:chOff x="2742928" y="2457001"/>
            <a:chExt cx="722772" cy="676983"/>
          </a:xfrm>
        </p:grpSpPr>
        <p:grpSp>
          <p:nvGrpSpPr>
            <p:cNvPr id="137" name="Google Shape;137;p13"/>
            <p:cNvGrpSpPr/>
            <p:nvPr/>
          </p:nvGrpSpPr>
          <p:grpSpPr>
            <a:xfrm rot="-126346">
              <a:off x="2834455" y="2468599"/>
              <a:ext cx="631281" cy="622715"/>
              <a:chOff x="1857000" y="3245400"/>
              <a:chExt cx="1233825" cy="1186575"/>
            </a:xfrm>
          </p:grpSpPr>
          <p:sp>
            <p:nvSpPr>
              <p:cNvPr id="138" name="Google Shape;138;p13"/>
              <p:cNvSpPr/>
              <p:nvPr/>
            </p:nvSpPr>
            <p:spPr>
              <a:xfrm>
                <a:off x="2513000" y="4148825"/>
                <a:ext cx="463125" cy="272250"/>
              </a:xfrm>
              <a:custGeom>
                <a:avLst/>
                <a:gdLst/>
                <a:ahLst/>
                <a:cxnLst/>
                <a:rect l="l" t="t" r="r" b="b"/>
                <a:pathLst>
                  <a:path w="18525" h="10890" extrusionOk="0">
                    <a:moveTo>
                      <a:pt x="12728" y="1"/>
                    </a:moveTo>
                    <a:cubicBezTo>
                      <a:pt x="12377" y="28"/>
                      <a:pt x="11899" y="1641"/>
                      <a:pt x="11664" y="2065"/>
                    </a:cubicBezTo>
                    <a:cubicBezTo>
                      <a:pt x="10979" y="3318"/>
                      <a:pt x="10015" y="4435"/>
                      <a:pt x="9005" y="5418"/>
                    </a:cubicBezTo>
                    <a:cubicBezTo>
                      <a:pt x="6527" y="7843"/>
                      <a:pt x="3263" y="9754"/>
                      <a:pt x="0" y="10889"/>
                    </a:cubicBezTo>
                    <a:cubicBezTo>
                      <a:pt x="5192" y="10331"/>
                      <a:pt x="10556" y="9114"/>
                      <a:pt x="15144" y="6626"/>
                    </a:cubicBezTo>
                    <a:cubicBezTo>
                      <a:pt x="16685" y="5788"/>
                      <a:pt x="17578" y="5409"/>
                      <a:pt x="18524" y="4066"/>
                    </a:cubicBezTo>
                    <a:cubicBezTo>
                      <a:pt x="17623" y="3976"/>
                      <a:pt x="17064" y="3038"/>
                      <a:pt x="16189" y="2651"/>
                    </a:cubicBezTo>
                    <a:cubicBezTo>
                      <a:pt x="15928" y="2543"/>
                      <a:pt x="12728" y="1"/>
                      <a:pt x="12728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3"/>
              <p:cNvSpPr/>
              <p:nvPr/>
            </p:nvSpPr>
            <p:spPr>
              <a:xfrm>
                <a:off x="2508725" y="4143800"/>
                <a:ext cx="47415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8966" h="11245" extrusionOk="0">
                    <a:moveTo>
                      <a:pt x="12884" y="443"/>
                    </a:moveTo>
                    <a:lnTo>
                      <a:pt x="14486" y="1707"/>
                    </a:lnTo>
                    <a:lnTo>
                      <a:pt x="15351" y="2383"/>
                    </a:lnTo>
                    <a:lnTo>
                      <a:pt x="15793" y="2716"/>
                    </a:lnTo>
                    <a:lnTo>
                      <a:pt x="16018" y="2879"/>
                    </a:lnTo>
                    <a:lnTo>
                      <a:pt x="16135" y="2960"/>
                    </a:lnTo>
                    <a:lnTo>
                      <a:pt x="16198" y="2996"/>
                    </a:lnTo>
                    <a:lnTo>
                      <a:pt x="16225" y="3023"/>
                    </a:lnTo>
                    <a:lnTo>
                      <a:pt x="16279" y="3050"/>
                    </a:lnTo>
                    <a:cubicBezTo>
                      <a:pt x="16469" y="3131"/>
                      <a:pt x="16649" y="3248"/>
                      <a:pt x="16820" y="3393"/>
                    </a:cubicBezTo>
                    <a:cubicBezTo>
                      <a:pt x="16991" y="3528"/>
                      <a:pt x="17163" y="3681"/>
                      <a:pt x="17334" y="3834"/>
                    </a:cubicBezTo>
                    <a:cubicBezTo>
                      <a:pt x="17514" y="3987"/>
                      <a:pt x="17703" y="4141"/>
                      <a:pt x="17920" y="4267"/>
                    </a:cubicBezTo>
                    <a:cubicBezTo>
                      <a:pt x="18030" y="4333"/>
                      <a:pt x="18147" y="4389"/>
                      <a:pt x="18270" y="4431"/>
                    </a:cubicBezTo>
                    <a:lnTo>
                      <a:pt x="18270" y="4431"/>
                    </a:lnTo>
                    <a:cubicBezTo>
                      <a:pt x="18099" y="4651"/>
                      <a:pt x="17917" y="4859"/>
                      <a:pt x="17713" y="5051"/>
                    </a:cubicBezTo>
                    <a:cubicBezTo>
                      <a:pt x="17424" y="5321"/>
                      <a:pt x="17100" y="5565"/>
                      <a:pt x="16757" y="5790"/>
                    </a:cubicBezTo>
                    <a:cubicBezTo>
                      <a:pt x="16415" y="6007"/>
                      <a:pt x="16045" y="6214"/>
                      <a:pt x="15684" y="6412"/>
                    </a:cubicBezTo>
                    <a:cubicBezTo>
                      <a:pt x="15315" y="6619"/>
                      <a:pt x="14945" y="6818"/>
                      <a:pt x="14585" y="7016"/>
                    </a:cubicBezTo>
                    <a:cubicBezTo>
                      <a:pt x="13106" y="7791"/>
                      <a:pt x="11547" y="8413"/>
                      <a:pt x="9961" y="8927"/>
                    </a:cubicBezTo>
                    <a:cubicBezTo>
                      <a:pt x="8374" y="9450"/>
                      <a:pt x="6752" y="9846"/>
                      <a:pt x="5111" y="10180"/>
                    </a:cubicBezTo>
                    <a:cubicBezTo>
                      <a:pt x="3896" y="10420"/>
                      <a:pt x="2671" y="10616"/>
                      <a:pt x="1444" y="10775"/>
                    </a:cubicBezTo>
                    <a:lnTo>
                      <a:pt x="1444" y="10775"/>
                    </a:lnTo>
                    <a:cubicBezTo>
                      <a:pt x="2382" y="10395"/>
                      <a:pt x="3302" y="9962"/>
                      <a:pt x="4192" y="9477"/>
                    </a:cubicBezTo>
                    <a:cubicBezTo>
                      <a:pt x="5463" y="8783"/>
                      <a:pt x="6670" y="7981"/>
                      <a:pt x="7806" y="7070"/>
                    </a:cubicBezTo>
                    <a:cubicBezTo>
                      <a:pt x="8933" y="6160"/>
                      <a:pt x="9979" y="5150"/>
                      <a:pt x="10898" y="4005"/>
                    </a:cubicBezTo>
                    <a:cubicBezTo>
                      <a:pt x="11123" y="3726"/>
                      <a:pt x="11340" y="3429"/>
                      <a:pt x="11538" y="3122"/>
                    </a:cubicBezTo>
                    <a:cubicBezTo>
                      <a:pt x="11646" y="2969"/>
                      <a:pt x="11736" y="2816"/>
                      <a:pt x="11835" y="2662"/>
                    </a:cubicBezTo>
                    <a:cubicBezTo>
                      <a:pt x="11881" y="2581"/>
                      <a:pt x="11926" y="2500"/>
                      <a:pt x="11971" y="2419"/>
                    </a:cubicBezTo>
                    <a:lnTo>
                      <a:pt x="12007" y="2356"/>
                    </a:lnTo>
                    <a:lnTo>
                      <a:pt x="12043" y="2293"/>
                    </a:lnTo>
                    <a:cubicBezTo>
                      <a:pt x="12061" y="2248"/>
                      <a:pt x="12079" y="2203"/>
                      <a:pt x="12097" y="2158"/>
                    </a:cubicBezTo>
                    <a:cubicBezTo>
                      <a:pt x="12241" y="1824"/>
                      <a:pt x="12367" y="1482"/>
                      <a:pt x="12502" y="1157"/>
                    </a:cubicBezTo>
                    <a:cubicBezTo>
                      <a:pt x="12575" y="995"/>
                      <a:pt x="12647" y="833"/>
                      <a:pt x="12728" y="688"/>
                    </a:cubicBezTo>
                    <a:cubicBezTo>
                      <a:pt x="12764" y="616"/>
                      <a:pt x="12809" y="544"/>
                      <a:pt x="12854" y="481"/>
                    </a:cubicBezTo>
                    <a:cubicBezTo>
                      <a:pt x="12863" y="468"/>
                      <a:pt x="12874" y="455"/>
                      <a:pt x="12884" y="443"/>
                    </a:cubicBezTo>
                    <a:close/>
                    <a:moveTo>
                      <a:pt x="12906" y="1"/>
                    </a:moveTo>
                    <a:cubicBezTo>
                      <a:pt x="12897" y="1"/>
                      <a:pt x="12889" y="2"/>
                      <a:pt x="12881" y="3"/>
                    </a:cubicBezTo>
                    <a:cubicBezTo>
                      <a:pt x="12755" y="21"/>
                      <a:pt x="12701" y="75"/>
                      <a:pt x="12647" y="120"/>
                    </a:cubicBezTo>
                    <a:cubicBezTo>
                      <a:pt x="12602" y="157"/>
                      <a:pt x="12566" y="202"/>
                      <a:pt x="12539" y="247"/>
                    </a:cubicBezTo>
                    <a:cubicBezTo>
                      <a:pt x="12475" y="337"/>
                      <a:pt x="12421" y="418"/>
                      <a:pt x="12376" y="499"/>
                    </a:cubicBezTo>
                    <a:cubicBezTo>
                      <a:pt x="12286" y="670"/>
                      <a:pt x="12214" y="842"/>
                      <a:pt x="12142" y="1004"/>
                    </a:cubicBezTo>
                    <a:cubicBezTo>
                      <a:pt x="12007" y="1346"/>
                      <a:pt x="11881" y="1689"/>
                      <a:pt x="11745" y="2013"/>
                    </a:cubicBezTo>
                    <a:lnTo>
                      <a:pt x="11691" y="2122"/>
                    </a:lnTo>
                    <a:lnTo>
                      <a:pt x="11673" y="2176"/>
                    </a:lnTo>
                    <a:lnTo>
                      <a:pt x="11637" y="2239"/>
                    </a:lnTo>
                    <a:cubicBezTo>
                      <a:pt x="11592" y="2311"/>
                      <a:pt x="11556" y="2392"/>
                      <a:pt x="11502" y="2464"/>
                    </a:cubicBezTo>
                    <a:cubicBezTo>
                      <a:pt x="11421" y="2617"/>
                      <a:pt x="11322" y="2771"/>
                      <a:pt x="11222" y="2915"/>
                    </a:cubicBezTo>
                    <a:cubicBezTo>
                      <a:pt x="11033" y="3212"/>
                      <a:pt x="10826" y="3501"/>
                      <a:pt x="10601" y="3780"/>
                    </a:cubicBezTo>
                    <a:cubicBezTo>
                      <a:pt x="9717" y="4889"/>
                      <a:pt x="8690" y="5898"/>
                      <a:pt x="7590" y="6800"/>
                    </a:cubicBezTo>
                    <a:cubicBezTo>
                      <a:pt x="6472" y="7701"/>
                      <a:pt x="5282" y="8503"/>
                      <a:pt x="4029" y="9188"/>
                    </a:cubicBezTo>
                    <a:cubicBezTo>
                      <a:pt x="2776" y="9883"/>
                      <a:pt x="1469" y="10459"/>
                      <a:pt x="117" y="10937"/>
                    </a:cubicBezTo>
                    <a:cubicBezTo>
                      <a:pt x="45" y="10964"/>
                      <a:pt x="0" y="11027"/>
                      <a:pt x="9" y="11108"/>
                    </a:cubicBezTo>
                    <a:cubicBezTo>
                      <a:pt x="18" y="11184"/>
                      <a:pt x="89" y="11244"/>
                      <a:pt x="172" y="11244"/>
                    </a:cubicBezTo>
                    <a:cubicBezTo>
                      <a:pt x="178" y="11244"/>
                      <a:pt x="184" y="11244"/>
                      <a:pt x="189" y="11244"/>
                    </a:cubicBezTo>
                    <a:cubicBezTo>
                      <a:pt x="1857" y="11063"/>
                      <a:pt x="3525" y="10820"/>
                      <a:pt x="5174" y="10486"/>
                    </a:cubicBezTo>
                    <a:cubicBezTo>
                      <a:pt x="6824" y="10153"/>
                      <a:pt x="8455" y="9747"/>
                      <a:pt x="10060" y="9225"/>
                    </a:cubicBezTo>
                    <a:cubicBezTo>
                      <a:pt x="10456" y="9089"/>
                      <a:pt x="10862" y="8963"/>
                      <a:pt x="11250" y="8810"/>
                    </a:cubicBezTo>
                    <a:lnTo>
                      <a:pt x="11844" y="8594"/>
                    </a:lnTo>
                    <a:lnTo>
                      <a:pt x="12430" y="8359"/>
                    </a:lnTo>
                    <a:cubicBezTo>
                      <a:pt x="12818" y="8206"/>
                      <a:pt x="13206" y="8026"/>
                      <a:pt x="13593" y="7863"/>
                    </a:cubicBezTo>
                    <a:lnTo>
                      <a:pt x="14170" y="7593"/>
                    </a:lnTo>
                    <a:cubicBezTo>
                      <a:pt x="14359" y="7503"/>
                      <a:pt x="14549" y="7422"/>
                      <a:pt x="14738" y="7323"/>
                    </a:cubicBezTo>
                    <a:cubicBezTo>
                      <a:pt x="15117" y="7133"/>
                      <a:pt x="15495" y="6944"/>
                      <a:pt x="15865" y="6755"/>
                    </a:cubicBezTo>
                    <a:cubicBezTo>
                      <a:pt x="16234" y="6556"/>
                      <a:pt x="16613" y="6367"/>
                      <a:pt x="16982" y="6151"/>
                    </a:cubicBezTo>
                    <a:cubicBezTo>
                      <a:pt x="17352" y="5934"/>
                      <a:pt x="17713" y="5691"/>
                      <a:pt x="18037" y="5394"/>
                    </a:cubicBezTo>
                    <a:cubicBezTo>
                      <a:pt x="18362" y="5096"/>
                      <a:pt x="18650" y="4763"/>
                      <a:pt x="18902" y="4420"/>
                    </a:cubicBezTo>
                    <a:cubicBezTo>
                      <a:pt x="18929" y="4384"/>
                      <a:pt x="18947" y="4339"/>
                      <a:pt x="18947" y="4303"/>
                    </a:cubicBezTo>
                    <a:cubicBezTo>
                      <a:pt x="18965" y="4159"/>
                      <a:pt x="18866" y="4042"/>
                      <a:pt x="18731" y="4023"/>
                    </a:cubicBezTo>
                    <a:lnTo>
                      <a:pt x="18722" y="4023"/>
                    </a:lnTo>
                    <a:cubicBezTo>
                      <a:pt x="18533" y="3996"/>
                      <a:pt x="18352" y="3924"/>
                      <a:pt x="18172" y="3825"/>
                    </a:cubicBezTo>
                    <a:cubicBezTo>
                      <a:pt x="18001" y="3726"/>
                      <a:pt x="17821" y="3600"/>
                      <a:pt x="17640" y="3456"/>
                    </a:cubicBezTo>
                    <a:cubicBezTo>
                      <a:pt x="17460" y="3320"/>
                      <a:pt x="17280" y="3176"/>
                      <a:pt x="17082" y="3032"/>
                    </a:cubicBezTo>
                    <a:cubicBezTo>
                      <a:pt x="16892" y="2897"/>
                      <a:pt x="16685" y="2762"/>
                      <a:pt x="16451" y="2662"/>
                    </a:cubicBezTo>
                    <a:lnTo>
                      <a:pt x="16415" y="2644"/>
                    </a:lnTo>
                    <a:lnTo>
                      <a:pt x="16360" y="2608"/>
                    </a:lnTo>
                    <a:lnTo>
                      <a:pt x="16261" y="2536"/>
                    </a:lnTo>
                    <a:lnTo>
                      <a:pt x="16036" y="2374"/>
                    </a:lnTo>
                    <a:lnTo>
                      <a:pt x="15603" y="2049"/>
                    </a:lnTo>
                    <a:lnTo>
                      <a:pt x="14738" y="1391"/>
                    </a:lnTo>
                    <a:lnTo>
                      <a:pt x="13025" y="48"/>
                    </a:lnTo>
                    <a:lnTo>
                      <a:pt x="13016" y="39"/>
                    </a:lnTo>
                    <a:cubicBezTo>
                      <a:pt x="12987" y="17"/>
                      <a:pt x="12945" y="1"/>
                      <a:pt x="129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3"/>
              <p:cNvSpPr/>
              <p:nvPr/>
            </p:nvSpPr>
            <p:spPr>
              <a:xfrm>
                <a:off x="1867600" y="3249925"/>
                <a:ext cx="1223225" cy="1178125"/>
              </a:xfrm>
              <a:custGeom>
                <a:avLst/>
                <a:gdLst/>
                <a:ahLst/>
                <a:cxnLst/>
                <a:rect l="l" t="t" r="r" b="b"/>
                <a:pathLst>
                  <a:path w="48929" h="47125" extrusionOk="0">
                    <a:moveTo>
                      <a:pt x="2615" y="0"/>
                    </a:moveTo>
                    <a:cubicBezTo>
                      <a:pt x="1335" y="7617"/>
                      <a:pt x="541" y="15315"/>
                      <a:pt x="316" y="23049"/>
                    </a:cubicBezTo>
                    <a:cubicBezTo>
                      <a:pt x="82" y="30638"/>
                      <a:pt x="803" y="38291"/>
                      <a:pt x="100" y="45863"/>
                    </a:cubicBezTo>
                    <a:cubicBezTo>
                      <a:pt x="100" y="45944"/>
                      <a:pt x="55" y="45998"/>
                      <a:pt x="1" y="46025"/>
                    </a:cubicBezTo>
                    <a:cubicBezTo>
                      <a:pt x="5231" y="46886"/>
                      <a:pt x="10526" y="47124"/>
                      <a:pt x="15820" y="47124"/>
                    </a:cubicBezTo>
                    <a:cubicBezTo>
                      <a:pt x="17678" y="47124"/>
                      <a:pt x="19536" y="47095"/>
                      <a:pt x="21391" y="47053"/>
                    </a:cubicBezTo>
                    <a:cubicBezTo>
                      <a:pt x="22815" y="47017"/>
                      <a:pt x="24257" y="46963"/>
                      <a:pt x="25708" y="46863"/>
                    </a:cubicBezTo>
                    <a:cubicBezTo>
                      <a:pt x="31351" y="45601"/>
                      <a:pt x="37354" y="42402"/>
                      <a:pt x="38589" y="36633"/>
                    </a:cubicBezTo>
                    <a:cubicBezTo>
                      <a:pt x="38618" y="36502"/>
                      <a:pt x="38725" y="36441"/>
                      <a:pt x="38838" y="36441"/>
                    </a:cubicBezTo>
                    <a:cubicBezTo>
                      <a:pt x="38935" y="36441"/>
                      <a:pt x="39036" y="36486"/>
                      <a:pt x="39094" y="36570"/>
                    </a:cubicBezTo>
                    <a:cubicBezTo>
                      <a:pt x="40374" y="38517"/>
                      <a:pt x="42222" y="39634"/>
                      <a:pt x="44502" y="39941"/>
                    </a:cubicBezTo>
                    <a:cubicBezTo>
                      <a:pt x="47396" y="35452"/>
                      <a:pt x="47197" y="28520"/>
                      <a:pt x="47585" y="23599"/>
                    </a:cubicBezTo>
                    <a:cubicBezTo>
                      <a:pt x="48135" y="16631"/>
                      <a:pt x="48928" y="9645"/>
                      <a:pt x="48468" y="2668"/>
                    </a:cubicBezTo>
                    <a:cubicBezTo>
                      <a:pt x="33280" y="54"/>
                      <a:pt x="17929" y="1352"/>
                      <a:pt x="2642" y="9"/>
                    </a:cubicBezTo>
                    <a:cubicBezTo>
                      <a:pt x="2633" y="0"/>
                      <a:pt x="2624" y="0"/>
                      <a:pt x="2615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3"/>
              <p:cNvSpPr/>
              <p:nvPr/>
            </p:nvSpPr>
            <p:spPr>
              <a:xfrm>
                <a:off x="1857000" y="3245400"/>
                <a:ext cx="1232000" cy="1186575"/>
              </a:xfrm>
              <a:custGeom>
                <a:avLst/>
                <a:gdLst/>
                <a:ahLst/>
                <a:cxnLst/>
                <a:rect l="l" t="t" r="r" b="b"/>
                <a:pathLst>
                  <a:path w="49280" h="47463" extrusionOk="0">
                    <a:moveTo>
                      <a:pt x="3133" y="33"/>
                    </a:moveTo>
                    <a:lnTo>
                      <a:pt x="3147" y="37"/>
                    </a:lnTo>
                    <a:cubicBezTo>
                      <a:pt x="3142" y="37"/>
                      <a:pt x="3138" y="35"/>
                      <a:pt x="3133" y="33"/>
                    </a:cubicBezTo>
                    <a:close/>
                    <a:moveTo>
                      <a:pt x="3174" y="372"/>
                    </a:moveTo>
                    <a:cubicBezTo>
                      <a:pt x="10770" y="1029"/>
                      <a:pt x="18401" y="1047"/>
                      <a:pt x="26015" y="1227"/>
                    </a:cubicBezTo>
                    <a:cubicBezTo>
                      <a:pt x="29837" y="1317"/>
                      <a:pt x="33668" y="1443"/>
                      <a:pt x="37481" y="1714"/>
                    </a:cubicBezTo>
                    <a:lnTo>
                      <a:pt x="40338" y="1948"/>
                    </a:lnTo>
                    <a:lnTo>
                      <a:pt x="43187" y="2245"/>
                    </a:lnTo>
                    <a:lnTo>
                      <a:pt x="46026" y="2606"/>
                    </a:lnTo>
                    <a:cubicBezTo>
                      <a:pt x="46927" y="2750"/>
                      <a:pt x="47829" y="2867"/>
                      <a:pt x="48739" y="2985"/>
                    </a:cubicBezTo>
                    <a:cubicBezTo>
                      <a:pt x="48730" y="3354"/>
                      <a:pt x="48730" y="3697"/>
                      <a:pt x="48739" y="4048"/>
                    </a:cubicBezTo>
                    <a:lnTo>
                      <a:pt x="48766" y="5211"/>
                    </a:lnTo>
                    <a:cubicBezTo>
                      <a:pt x="48784" y="5995"/>
                      <a:pt x="48793" y="6779"/>
                      <a:pt x="48784" y="7564"/>
                    </a:cubicBezTo>
                    <a:cubicBezTo>
                      <a:pt x="48766" y="9132"/>
                      <a:pt x="48721" y="10700"/>
                      <a:pt x="48631" y="12269"/>
                    </a:cubicBezTo>
                    <a:cubicBezTo>
                      <a:pt x="48478" y="15415"/>
                      <a:pt x="48207" y="18542"/>
                      <a:pt x="47955" y="21688"/>
                    </a:cubicBezTo>
                    <a:cubicBezTo>
                      <a:pt x="47892" y="22473"/>
                      <a:pt x="47829" y="23257"/>
                      <a:pt x="47775" y="24041"/>
                    </a:cubicBezTo>
                    <a:cubicBezTo>
                      <a:pt x="47721" y="24834"/>
                      <a:pt x="47676" y="25618"/>
                      <a:pt x="47639" y="26403"/>
                    </a:cubicBezTo>
                    <a:cubicBezTo>
                      <a:pt x="47558" y="27980"/>
                      <a:pt x="47486" y="29548"/>
                      <a:pt x="47333" y="31108"/>
                    </a:cubicBezTo>
                    <a:cubicBezTo>
                      <a:pt x="47180" y="32667"/>
                      <a:pt x="46954" y="34218"/>
                      <a:pt x="46567" y="35732"/>
                    </a:cubicBezTo>
                    <a:cubicBezTo>
                      <a:pt x="46188" y="37213"/>
                      <a:pt x="45645" y="38651"/>
                      <a:pt x="44846" y="39944"/>
                    </a:cubicBezTo>
                    <a:lnTo>
                      <a:pt x="44846" y="39944"/>
                    </a:lnTo>
                    <a:cubicBezTo>
                      <a:pt x="43883" y="39803"/>
                      <a:pt x="42948" y="39509"/>
                      <a:pt x="42105" y="39022"/>
                    </a:cubicBezTo>
                    <a:cubicBezTo>
                      <a:pt x="41240" y="38526"/>
                      <a:pt x="40482" y="37832"/>
                      <a:pt x="39887" y="37021"/>
                    </a:cubicBezTo>
                    <a:lnTo>
                      <a:pt x="39671" y="36714"/>
                    </a:lnTo>
                    <a:lnTo>
                      <a:pt x="39644" y="36669"/>
                    </a:lnTo>
                    <a:cubicBezTo>
                      <a:pt x="39635" y="36660"/>
                      <a:pt x="39617" y="36633"/>
                      <a:pt x="39608" y="36615"/>
                    </a:cubicBezTo>
                    <a:cubicBezTo>
                      <a:pt x="39572" y="36579"/>
                      <a:pt x="39527" y="36552"/>
                      <a:pt x="39491" y="36525"/>
                    </a:cubicBezTo>
                    <a:cubicBezTo>
                      <a:pt x="39416" y="36488"/>
                      <a:pt x="39341" y="36469"/>
                      <a:pt x="39260" y="36469"/>
                    </a:cubicBezTo>
                    <a:cubicBezTo>
                      <a:pt x="39244" y="36469"/>
                      <a:pt x="39228" y="36470"/>
                      <a:pt x="39211" y="36471"/>
                    </a:cubicBezTo>
                    <a:cubicBezTo>
                      <a:pt x="39112" y="36480"/>
                      <a:pt x="39013" y="36534"/>
                      <a:pt x="38941" y="36615"/>
                    </a:cubicBezTo>
                    <a:cubicBezTo>
                      <a:pt x="38905" y="36660"/>
                      <a:pt x="38887" y="36705"/>
                      <a:pt x="38869" y="36760"/>
                    </a:cubicBezTo>
                    <a:cubicBezTo>
                      <a:pt x="38860" y="36787"/>
                      <a:pt x="38860" y="36796"/>
                      <a:pt x="38860" y="36814"/>
                    </a:cubicBezTo>
                    <a:lnTo>
                      <a:pt x="38842" y="36859"/>
                    </a:lnTo>
                    <a:lnTo>
                      <a:pt x="38761" y="37228"/>
                    </a:lnTo>
                    <a:cubicBezTo>
                      <a:pt x="38626" y="37715"/>
                      <a:pt x="38463" y="38193"/>
                      <a:pt x="38256" y="38652"/>
                    </a:cubicBezTo>
                    <a:cubicBezTo>
                      <a:pt x="38058" y="39112"/>
                      <a:pt x="37823" y="39563"/>
                      <a:pt x="37544" y="39987"/>
                    </a:cubicBezTo>
                    <a:cubicBezTo>
                      <a:pt x="37273" y="40410"/>
                      <a:pt x="36976" y="40825"/>
                      <a:pt x="36652" y="41203"/>
                    </a:cubicBezTo>
                    <a:cubicBezTo>
                      <a:pt x="35344" y="42754"/>
                      <a:pt x="33650" y="43953"/>
                      <a:pt x="31838" y="44872"/>
                    </a:cubicBezTo>
                    <a:cubicBezTo>
                      <a:pt x="30026" y="45782"/>
                      <a:pt x="28079" y="46449"/>
                      <a:pt x="26096" y="46891"/>
                    </a:cubicBezTo>
                    <a:lnTo>
                      <a:pt x="26123" y="46891"/>
                    </a:lnTo>
                    <a:cubicBezTo>
                      <a:pt x="23978" y="46972"/>
                      <a:pt x="21842" y="47098"/>
                      <a:pt x="19687" y="47117"/>
                    </a:cubicBezTo>
                    <a:cubicBezTo>
                      <a:pt x="18556" y="47136"/>
                      <a:pt x="17424" y="47147"/>
                      <a:pt x="16292" y="47147"/>
                    </a:cubicBezTo>
                    <a:cubicBezTo>
                      <a:pt x="15279" y="47147"/>
                      <a:pt x="14265" y="47138"/>
                      <a:pt x="13251" y="47117"/>
                    </a:cubicBezTo>
                    <a:cubicBezTo>
                      <a:pt x="11106" y="47071"/>
                      <a:pt x="8970" y="46981"/>
                      <a:pt x="6833" y="46810"/>
                    </a:cubicBezTo>
                    <a:cubicBezTo>
                      <a:pt x="4777" y="46645"/>
                      <a:pt x="2720" y="46413"/>
                      <a:pt x="687" y="46091"/>
                    </a:cubicBezTo>
                    <a:lnTo>
                      <a:pt x="687" y="46091"/>
                    </a:lnTo>
                    <a:cubicBezTo>
                      <a:pt x="694" y="46042"/>
                      <a:pt x="686" y="46024"/>
                      <a:pt x="695" y="45990"/>
                    </a:cubicBezTo>
                    <a:lnTo>
                      <a:pt x="704" y="45900"/>
                    </a:lnTo>
                    <a:lnTo>
                      <a:pt x="731" y="45539"/>
                    </a:lnTo>
                    <a:lnTo>
                      <a:pt x="785" y="44818"/>
                    </a:lnTo>
                    <a:cubicBezTo>
                      <a:pt x="830" y="44340"/>
                      <a:pt x="848" y="43853"/>
                      <a:pt x="884" y="43376"/>
                    </a:cubicBezTo>
                    <a:cubicBezTo>
                      <a:pt x="902" y="42898"/>
                      <a:pt x="920" y="42411"/>
                      <a:pt x="947" y="41934"/>
                    </a:cubicBezTo>
                    <a:lnTo>
                      <a:pt x="983" y="40482"/>
                    </a:lnTo>
                    <a:cubicBezTo>
                      <a:pt x="1020" y="38553"/>
                      <a:pt x="1001" y="36624"/>
                      <a:pt x="974" y="34704"/>
                    </a:cubicBezTo>
                    <a:cubicBezTo>
                      <a:pt x="911" y="30846"/>
                      <a:pt x="785" y="26998"/>
                      <a:pt x="902" y="23158"/>
                    </a:cubicBezTo>
                    <a:cubicBezTo>
                      <a:pt x="1135" y="15524"/>
                      <a:pt x="1919" y="7908"/>
                      <a:pt x="3174" y="372"/>
                    </a:cubicBezTo>
                    <a:close/>
                    <a:moveTo>
                      <a:pt x="2894" y="1"/>
                    </a:moveTo>
                    <a:lnTo>
                      <a:pt x="2867" y="145"/>
                    </a:lnTo>
                    <a:cubicBezTo>
                      <a:pt x="1587" y="7753"/>
                      <a:pt x="803" y="15442"/>
                      <a:pt x="569" y="23149"/>
                    </a:cubicBezTo>
                    <a:cubicBezTo>
                      <a:pt x="452" y="27007"/>
                      <a:pt x="578" y="30855"/>
                      <a:pt x="641" y="34704"/>
                    </a:cubicBezTo>
                    <a:cubicBezTo>
                      <a:pt x="677" y="36633"/>
                      <a:pt x="695" y="38553"/>
                      <a:pt x="659" y="40473"/>
                    </a:cubicBezTo>
                    <a:lnTo>
                      <a:pt x="614" y="41916"/>
                    </a:lnTo>
                    <a:cubicBezTo>
                      <a:pt x="596" y="42402"/>
                      <a:pt x="578" y="42880"/>
                      <a:pt x="551" y="43358"/>
                    </a:cubicBezTo>
                    <a:cubicBezTo>
                      <a:pt x="524" y="43835"/>
                      <a:pt x="506" y="44313"/>
                      <a:pt x="461" y="44800"/>
                    </a:cubicBezTo>
                    <a:lnTo>
                      <a:pt x="407" y="45512"/>
                    </a:lnTo>
                    <a:lnTo>
                      <a:pt x="380" y="45873"/>
                    </a:lnTo>
                    <a:lnTo>
                      <a:pt x="361" y="46035"/>
                    </a:lnTo>
                    <a:cubicBezTo>
                      <a:pt x="361" y="46053"/>
                      <a:pt x="361" y="46062"/>
                      <a:pt x="334" y="46071"/>
                    </a:cubicBezTo>
                    <a:lnTo>
                      <a:pt x="1" y="46305"/>
                    </a:lnTo>
                    <a:lnTo>
                      <a:pt x="398" y="46368"/>
                    </a:lnTo>
                    <a:cubicBezTo>
                      <a:pt x="2525" y="46711"/>
                      <a:pt x="4661" y="46963"/>
                      <a:pt x="6806" y="47135"/>
                    </a:cubicBezTo>
                    <a:cubicBezTo>
                      <a:pt x="8952" y="47306"/>
                      <a:pt x="11097" y="47387"/>
                      <a:pt x="13251" y="47432"/>
                    </a:cubicBezTo>
                    <a:cubicBezTo>
                      <a:pt x="14265" y="47453"/>
                      <a:pt x="15281" y="47463"/>
                      <a:pt x="16296" y="47463"/>
                    </a:cubicBezTo>
                    <a:cubicBezTo>
                      <a:pt x="17430" y="47463"/>
                      <a:pt x="18565" y="47451"/>
                      <a:pt x="19696" y="47432"/>
                    </a:cubicBezTo>
                    <a:cubicBezTo>
                      <a:pt x="21842" y="47414"/>
                      <a:pt x="23996" y="47288"/>
                      <a:pt x="26141" y="47207"/>
                    </a:cubicBezTo>
                    <a:lnTo>
                      <a:pt x="26150" y="47207"/>
                    </a:lnTo>
                    <a:lnTo>
                      <a:pt x="26168" y="47198"/>
                    </a:lnTo>
                    <a:cubicBezTo>
                      <a:pt x="28178" y="46747"/>
                      <a:pt x="30143" y="46080"/>
                      <a:pt x="31982" y="45151"/>
                    </a:cubicBezTo>
                    <a:cubicBezTo>
                      <a:pt x="33821" y="44214"/>
                      <a:pt x="35543" y="42997"/>
                      <a:pt x="36886" y="41411"/>
                    </a:cubicBezTo>
                    <a:cubicBezTo>
                      <a:pt x="37228" y="41014"/>
                      <a:pt x="37535" y="40590"/>
                      <a:pt x="37805" y="40149"/>
                    </a:cubicBezTo>
                    <a:cubicBezTo>
                      <a:pt x="38094" y="39716"/>
                      <a:pt x="38328" y="39247"/>
                      <a:pt x="38544" y="38779"/>
                    </a:cubicBezTo>
                    <a:cubicBezTo>
                      <a:pt x="38761" y="38301"/>
                      <a:pt x="38914" y="37805"/>
                      <a:pt x="39058" y="37300"/>
                    </a:cubicBezTo>
                    <a:lnTo>
                      <a:pt x="39148" y="36922"/>
                    </a:lnTo>
                    <a:lnTo>
                      <a:pt x="39157" y="36877"/>
                    </a:lnTo>
                    <a:cubicBezTo>
                      <a:pt x="39166" y="36868"/>
                      <a:pt x="39166" y="36841"/>
                      <a:pt x="39166" y="36841"/>
                    </a:cubicBezTo>
                    <a:cubicBezTo>
                      <a:pt x="39175" y="36832"/>
                      <a:pt x="39175" y="36814"/>
                      <a:pt x="39184" y="36814"/>
                    </a:cubicBezTo>
                    <a:cubicBezTo>
                      <a:pt x="39193" y="36796"/>
                      <a:pt x="39220" y="36787"/>
                      <a:pt x="39248" y="36778"/>
                    </a:cubicBezTo>
                    <a:cubicBezTo>
                      <a:pt x="39275" y="36778"/>
                      <a:pt x="39311" y="36787"/>
                      <a:pt x="39338" y="36796"/>
                    </a:cubicBezTo>
                    <a:cubicBezTo>
                      <a:pt x="39356" y="36805"/>
                      <a:pt x="39365" y="36814"/>
                      <a:pt x="39374" y="36823"/>
                    </a:cubicBezTo>
                    <a:lnTo>
                      <a:pt x="39392" y="36841"/>
                    </a:lnTo>
                    <a:lnTo>
                      <a:pt x="39419" y="36886"/>
                    </a:lnTo>
                    <a:lnTo>
                      <a:pt x="39644" y="37201"/>
                    </a:lnTo>
                    <a:cubicBezTo>
                      <a:pt x="40266" y="38040"/>
                      <a:pt x="41041" y="38770"/>
                      <a:pt x="41952" y="39292"/>
                    </a:cubicBezTo>
                    <a:cubicBezTo>
                      <a:pt x="42862" y="39824"/>
                      <a:pt x="43872" y="40140"/>
                      <a:pt x="44908" y="40284"/>
                    </a:cubicBezTo>
                    <a:lnTo>
                      <a:pt x="45007" y="40293"/>
                    </a:lnTo>
                    <a:lnTo>
                      <a:pt x="45061" y="40212"/>
                    </a:lnTo>
                    <a:cubicBezTo>
                      <a:pt x="45927" y="38860"/>
                      <a:pt x="46495" y="37354"/>
                      <a:pt x="46900" y="35822"/>
                    </a:cubicBezTo>
                    <a:cubicBezTo>
                      <a:pt x="47297" y="34281"/>
                      <a:pt x="47540" y="32712"/>
                      <a:pt x="47712" y="31144"/>
                    </a:cubicBezTo>
                    <a:cubicBezTo>
                      <a:pt x="47874" y="29575"/>
                      <a:pt x="47964" y="27998"/>
                      <a:pt x="48054" y="26430"/>
                    </a:cubicBezTo>
                    <a:cubicBezTo>
                      <a:pt x="48099" y="25636"/>
                      <a:pt x="48144" y="24852"/>
                      <a:pt x="48207" y="24077"/>
                    </a:cubicBezTo>
                    <a:cubicBezTo>
                      <a:pt x="48261" y="23293"/>
                      <a:pt x="48334" y="22509"/>
                      <a:pt x="48406" y="21724"/>
                    </a:cubicBezTo>
                    <a:cubicBezTo>
                      <a:pt x="48667" y="18588"/>
                      <a:pt x="48965" y="15451"/>
                      <a:pt x="49145" y="12296"/>
                    </a:cubicBezTo>
                    <a:cubicBezTo>
                      <a:pt x="49217" y="10727"/>
                      <a:pt x="49280" y="9141"/>
                      <a:pt x="49280" y="7564"/>
                    </a:cubicBezTo>
                    <a:cubicBezTo>
                      <a:pt x="49280" y="6779"/>
                      <a:pt x="49262" y="5986"/>
                      <a:pt x="49235" y="5193"/>
                    </a:cubicBezTo>
                    <a:lnTo>
                      <a:pt x="49208" y="4607"/>
                    </a:lnTo>
                    <a:lnTo>
                      <a:pt x="49199" y="4310"/>
                    </a:lnTo>
                    <a:lnTo>
                      <a:pt x="49190" y="4165"/>
                    </a:lnTo>
                    <a:lnTo>
                      <a:pt x="49181" y="4003"/>
                    </a:lnTo>
                    <a:cubicBezTo>
                      <a:pt x="49154" y="3561"/>
                      <a:pt x="49109" y="3120"/>
                      <a:pt x="49055" y="2705"/>
                    </a:cubicBezTo>
                    <a:cubicBezTo>
                      <a:pt x="48081" y="2525"/>
                      <a:pt x="47081" y="2345"/>
                      <a:pt x="46089" y="2200"/>
                    </a:cubicBezTo>
                    <a:lnTo>
                      <a:pt x="43232" y="1840"/>
                    </a:lnTo>
                    <a:lnTo>
                      <a:pt x="40374" y="1551"/>
                    </a:lnTo>
                    <a:lnTo>
                      <a:pt x="37508" y="1317"/>
                    </a:lnTo>
                    <a:cubicBezTo>
                      <a:pt x="33686" y="1056"/>
                      <a:pt x="29855" y="938"/>
                      <a:pt x="26024" y="857"/>
                    </a:cubicBezTo>
                    <a:cubicBezTo>
                      <a:pt x="22193" y="776"/>
                      <a:pt x="18362" y="731"/>
                      <a:pt x="14540" y="632"/>
                    </a:cubicBezTo>
                    <a:cubicBezTo>
                      <a:pt x="10726" y="524"/>
                      <a:pt x="6903" y="353"/>
                      <a:pt x="3107" y="21"/>
                    </a:cubicBezTo>
                    <a:lnTo>
                      <a:pt x="3107" y="21"/>
                    </a:lnTo>
                    <a:cubicBezTo>
                      <a:pt x="3091" y="15"/>
                      <a:pt x="3070" y="10"/>
                      <a:pt x="3039" y="10"/>
                    </a:cubicBezTo>
                    <a:lnTo>
                      <a:pt x="289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3"/>
              <p:cNvSpPr/>
              <p:nvPr/>
            </p:nvSpPr>
            <p:spPr>
              <a:xfrm>
                <a:off x="2004625" y="3411050"/>
                <a:ext cx="976675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39067" h="1443" extrusionOk="0">
                    <a:moveTo>
                      <a:pt x="180" y="0"/>
                    </a:moveTo>
                    <a:cubicBezTo>
                      <a:pt x="0" y="0"/>
                      <a:pt x="9" y="262"/>
                      <a:pt x="180" y="271"/>
                    </a:cubicBezTo>
                    <a:cubicBezTo>
                      <a:pt x="13025" y="748"/>
                      <a:pt x="25897" y="1253"/>
                      <a:pt x="38751" y="1442"/>
                    </a:cubicBezTo>
                    <a:cubicBezTo>
                      <a:pt x="39066" y="1442"/>
                      <a:pt x="39066" y="965"/>
                      <a:pt x="38751" y="947"/>
                    </a:cubicBezTo>
                    <a:cubicBezTo>
                      <a:pt x="25906" y="424"/>
                      <a:pt x="13025" y="234"/>
                      <a:pt x="180" y="0"/>
                    </a:cubicBezTo>
                    <a:close/>
                  </a:path>
                </a:pathLst>
              </a:custGeom>
              <a:solidFill>
                <a:srgbClr val="A67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3"/>
              <p:cNvSpPr/>
              <p:nvPr/>
            </p:nvSpPr>
            <p:spPr>
              <a:xfrm>
                <a:off x="2004625" y="3411050"/>
                <a:ext cx="976675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39067" h="1443" extrusionOk="0">
                    <a:moveTo>
                      <a:pt x="180" y="0"/>
                    </a:moveTo>
                    <a:cubicBezTo>
                      <a:pt x="0" y="0"/>
                      <a:pt x="9" y="262"/>
                      <a:pt x="180" y="271"/>
                    </a:cubicBezTo>
                    <a:cubicBezTo>
                      <a:pt x="13025" y="748"/>
                      <a:pt x="25897" y="1253"/>
                      <a:pt x="38751" y="1442"/>
                    </a:cubicBezTo>
                    <a:cubicBezTo>
                      <a:pt x="39066" y="1442"/>
                      <a:pt x="39066" y="965"/>
                      <a:pt x="38751" y="947"/>
                    </a:cubicBezTo>
                    <a:cubicBezTo>
                      <a:pt x="25906" y="424"/>
                      <a:pt x="13025" y="234"/>
                      <a:pt x="180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" name="Google Shape;144;p13"/>
            <p:cNvSpPr/>
            <p:nvPr/>
          </p:nvSpPr>
          <p:spPr>
            <a:xfrm rot="-1719371">
              <a:off x="2887539" y="2630484"/>
              <a:ext cx="431062" cy="429670"/>
            </a:xfrm>
            <a:custGeom>
              <a:avLst/>
              <a:gdLst/>
              <a:ahLst/>
              <a:cxnLst/>
              <a:rect l="l" t="t" r="r" b="b"/>
              <a:pathLst>
                <a:path w="19594" h="20524" extrusionOk="0">
                  <a:moveTo>
                    <a:pt x="16047" y="1594"/>
                  </a:moveTo>
                  <a:cubicBezTo>
                    <a:pt x="16327" y="1594"/>
                    <a:pt x="16336" y="1763"/>
                    <a:pt x="16411" y="2339"/>
                  </a:cubicBezTo>
                  <a:cubicBezTo>
                    <a:pt x="16489" y="2950"/>
                    <a:pt x="16474" y="3593"/>
                    <a:pt x="16505" y="4220"/>
                  </a:cubicBezTo>
                  <a:cubicBezTo>
                    <a:pt x="16583" y="5317"/>
                    <a:pt x="16693" y="6399"/>
                    <a:pt x="16819" y="7496"/>
                  </a:cubicBezTo>
                  <a:cubicBezTo>
                    <a:pt x="17022" y="9063"/>
                    <a:pt x="17273" y="10631"/>
                    <a:pt x="17587" y="12183"/>
                  </a:cubicBezTo>
                  <a:cubicBezTo>
                    <a:pt x="15345" y="10552"/>
                    <a:pt x="13041" y="9001"/>
                    <a:pt x="10674" y="7559"/>
                  </a:cubicBezTo>
                  <a:cubicBezTo>
                    <a:pt x="9217" y="6665"/>
                    <a:pt x="7727" y="5803"/>
                    <a:pt x="6238" y="4972"/>
                  </a:cubicBezTo>
                  <a:cubicBezTo>
                    <a:pt x="5658" y="4659"/>
                    <a:pt x="5079" y="4345"/>
                    <a:pt x="4483" y="4048"/>
                  </a:cubicBezTo>
                  <a:cubicBezTo>
                    <a:pt x="8198" y="3671"/>
                    <a:pt x="11771" y="2386"/>
                    <a:pt x="15439" y="1681"/>
                  </a:cubicBezTo>
                  <a:cubicBezTo>
                    <a:pt x="15724" y="1631"/>
                    <a:pt x="15915" y="1594"/>
                    <a:pt x="16047" y="1594"/>
                  </a:cubicBezTo>
                  <a:close/>
                  <a:moveTo>
                    <a:pt x="5922" y="11749"/>
                  </a:moveTo>
                  <a:cubicBezTo>
                    <a:pt x="6114" y="11749"/>
                    <a:pt x="6294" y="11855"/>
                    <a:pt x="6442" y="12120"/>
                  </a:cubicBezTo>
                  <a:cubicBezTo>
                    <a:pt x="6787" y="12747"/>
                    <a:pt x="5956" y="13797"/>
                    <a:pt x="5627" y="14283"/>
                  </a:cubicBezTo>
                  <a:cubicBezTo>
                    <a:pt x="5251" y="14816"/>
                    <a:pt x="4875" y="15333"/>
                    <a:pt x="4499" y="15866"/>
                  </a:cubicBezTo>
                  <a:cubicBezTo>
                    <a:pt x="4326" y="15741"/>
                    <a:pt x="4169" y="15600"/>
                    <a:pt x="3997" y="15474"/>
                  </a:cubicBezTo>
                  <a:cubicBezTo>
                    <a:pt x="3793" y="15302"/>
                    <a:pt x="3480" y="15098"/>
                    <a:pt x="3166" y="14863"/>
                  </a:cubicBezTo>
                  <a:cubicBezTo>
                    <a:pt x="3511" y="14346"/>
                    <a:pt x="3840" y="13813"/>
                    <a:pt x="4216" y="13311"/>
                  </a:cubicBezTo>
                  <a:cubicBezTo>
                    <a:pt x="4447" y="12996"/>
                    <a:pt x="5261" y="11749"/>
                    <a:pt x="5922" y="11749"/>
                  </a:cubicBezTo>
                  <a:close/>
                  <a:moveTo>
                    <a:pt x="6113" y="6211"/>
                  </a:moveTo>
                  <a:cubicBezTo>
                    <a:pt x="7351" y="6979"/>
                    <a:pt x="8590" y="7747"/>
                    <a:pt x="9812" y="8546"/>
                  </a:cubicBezTo>
                  <a:cubicBezTo>
                    <a:pt x="11239" y="9487"/>
                    <a:pt x="12665" y="10458"/>
                    <a:pt x="14060" y="11446"/>
                  </a:cubicBezTo>
                  <a:cubicBezTo>
                    <a:pt x="14044" y="11462"/>
                    <a:pt x="14029" y="11477"/>
                    <a:pt x="14013" y="11493"/>
                  </a:cubicBezTo>
                  <a:cubicBezTo>
                    <a:pt x="12445" y="13797"/>
                    <a:pt x="11160" y="16352"/>
                    <a:pt x="9875" y="18844"/>
                  </a:cubicBezTo>
                  <a:cubicBezTo>
                    <a:pt x="8527" y="18327"/>
                    <a:pt x="7242" y="17684"/>
                    <a:pt x="6003" y="16901"/>
                  </a:cubicBezTo>
                  <a:cubicBezTo>
                    <a:pt x="5831" y="16791"/>
                    <a:pt x="5658" y="16681"/>
                    <a:pt x="5486" y="16556"/>
                  </a:cubicBezTo>
                  <a:cubicBezTo>
                    <a:pt x="6740" y="14957"/>
                    <a:pt x="8762" y="12292"/>
                    <a:pt x="6771" y="10803"/>
                  </a:cubicBezTo>
                  <a:cubicBezTo>
                    <a:pt x="6471" y="10578"/>
                    <a:pt x="6218" y="10485"/>
                    <a:pt x="5991" y="10485"/>
                  </a:cubicBezTo>
                  <a:cubicBezTo>
                    <a:pt x="5461" y="10485"/>
                    <a:pt x="5081" y="10997"/>
                    <a:pt x="4608" y="11524"/>
                  </a:cubicBezTo>
                  <a:cubicBezTo>
                    <a:pt x="3840" y="12402"/>
                    <a:pt x="3088" y="13343"/>
                    <a:pt x="2602" y="14393"/>
                  </a:cubicBezTo>
                  <a:cubicBezTo>
                    <a:pt x="2398" y="14205"/>
                    <a:pt x="2241" y="14016"/>
                    <a:pt x="2163" y="13828"/>
                  </a:cubicBezTo>
                  <a:cubicBezTo>
                    <a:pt x="1944" y="13264"/>
                    <a:pt x="2931" y="12073"/>
                    <a:pt x="3229" y="11556"/>
                  </a:cubicBezTo>
                  <a:cubicBezTo>
                    <a:pt x="3684" y="10756"/>
                    <a:pt x="4138" y="9957"/>
                    <a:pt x="4593" y="9157"/>
                  </a:cubicBezTo>
                  <a:cubicBezTo>
                    <a:pt x="5094" y="8295"/>
                    <a:pt x="5596" y="7418"/>
                    <a:pt x="5988" y="6493"/>
                  </a:cubicBezTo>
                  <a:cubicBezTo>
                    <a:pt x="6003" y="6430"/>
                    <a:pt x="6050" y="6336"/>
                    <a:pt x="6113" y="6211"/>
                  </a:cubicBezTo>
                  <a:close/>
                  <a:moveTo>
                    <a:pt x="16238" y="1"/>
                  </a:moveTo>
                  <a:cubicBezTo>
                    <a:pt x="15539" y="1"/>
                    <a:pt x="14754" y="265"/>
                    <a:pt x="14138" y="396"/>
                  </a:cubicBezTo>
                  <a:cubicBezTo>
                    <a:pt x="12869" y="662"/>
                    <a:pt x="11599" y="991"/>
                    <a:pt x="10329" y="1320"/>
                  </a:cubicBezTo>
                  <a:cubicBezTo>
                    <a:pt x="7727" y="1979"/>
                    <a:pt x="5126" y="2543"/>
                    <a:pt x="2430" y="2606"/>
                  </a:cubicBezTo>
                  <a:cubicBezTo>
                    <a:pt x="2226" y="2621"/>
                    <a:pt x="2053" y="2684"/>
                    <a:pt x="1928" y="2809"/>
                  </a:cubicBezTo>
                  <a:cubicBezTo>
                    <a:pt x="1850" y="2668"/>
                    <a:pt x="1803" y="2637"/>
                    <a:pt x="1630" y="2637"/>
                  </a:cubicBezTo>
                  <a:cubicBezTo>
                    <a:pt x="1520" y="2637"/>
                    <a:pt x="1426" y="2715"/>
                    <a:pt x="1395" y="2825"/>
                  </a:cubicBezTo>
                  <a:cubicBezTo>
                    <a:pt x="1379" y="2872"/>
                    <a:pt x="1364" y="2919"/>
                    <a:pt x="1348" y="2982"/>
                  </a:cubicBezTo>
                  <a:cubicBezTo>
                    <a:pt x="1317" y="3091"/>
                    <a:pt x="1348" y="3248"/>
                    <a:pt x="1442" y="3327"/>
                  </a:cubicBezTo>
                  <a:cubicBezTo>
                    <a:pt x="1520" y="3389"/>
                    <a:pt x="1615" y="3452"/>
                    <a:pt x="1693" y="3515"/>
                  </a:cubicBezTo>
                  <a:cubicBezTo>
                    <a:pt x="1740" y="3844"/>
                    <a:pt x="1991" y="4142"/>
                    <a:pt x="2430" y="4142"/>
                  </a:cubicBezTo>
                  <a:lnTo>
                    <a:pt x="2618" y="4142"/>
                  </a:lnTo>
                  <a:cubicBezTo>
                    <a:pt x="3480" y="4690"/>
                    <a:pt x="4420" y="5176"/>
                    <a:pt x="5282" y="5693"/>
                  </a:cubicBezTo>
                  <a:cubicBezTo>
                    <a:pt x="5282" y="5709"/>
                    <a:pt x="5298" y="5709"/>
                    <a:pt x="5298" y="5709"/>
                  </a:cubicBezTo>
                  <a:cubicBezTo>
                    <a:pt x="4028" y="7402"/>
                    <a:pt x="3010" y="9267"/>
                    <a:pt x="1928" y="11101"/>
                  </a:cubicBezTo>
                  <a:cubicBezTo>
                    <a:pt x="1097" y="12480"/>
                    <a:pt x="0" y="13578"/>
                    <a:pt x="1317" y="14973"/>
                  </a:cubicBezTo>
                  <a:cubicBezTo>
                    <a:pt x="3699" y="17481"/>
                    <a:pt x="6803" y="19314"/>
                    <a:pt x="10032" y="20490"/>
                  </a:cubicBezTo>
                  <a:cubicBezTo>
                    <a:pt x="10093" y="20513"/>
                    <a:pt x="10160" y="20523"/>
                    <a:pt x="10228" y="20523"/>
                  </a:cubicBezTo>
                  <a:cubicBezTo>
                    <a:pt x="10487" y="20523"/>
                    <a:pt x="10766" y="20369"/>
                    <a:pt x="10878" y="20145"/>
                  </a:cubicBezTo>
                  <a:cubicBezTo>
                    <a:pt x="12273" y="17512"/>
                    <a:pt x="13872" y="14957"/>
                    <a:pt x="15220" y="12292"/>
                  </a:cubicBezTo>
                  <a:cubicBezTo>
                    <a:pt x="16286" y="13060"/>
                    <a:pt x="17336" y="13844"/>
                    <a:pt x="18370" y="14628"/>
                  </a:cubicBezTo>
                  <a:cubicBezTo>
                    <a:pt x="18493" y="14724"/>
                    <a:pt x="18623" y="14765"/>
                    <a:pt x="18748" y="14765"/>
                  </a:cubicBezTo>
                  <a:cubicBezTo>
                    <a:pt x="19196" y="14765"/>
                    <a:pt x="19594" y="14235"/>
                    <a:pt x="19483" y="13781"/>
                  </a:cubicBezTo>
                  <a:cubicBezTo>
                    <a:pt x="18872" y="11164"/>
                    <a:pt x="18417" y="8530"/>
                    <a:pt x="18167" y="5850"/>
                  </a:cubicBezTo>
                  <a:cubicBezTo>
                    <a:pt x="18041" y="4534"/>
                    <a:pt x="18026" y="3201"/>
                    <a:pt x="17931" y="1869"/>
                  </a:cubicBezTo>
                  <a:cubicBezTo>
                    <a:pt x="17884" y="1101"/>
                    <a:pt x="17696" y="380"/>
                    <a:pt x="16881" y="98"/>
                  </a:cubicBezTo>
                  <a:cubicBezTo>
                    <a:pt x="16682" y="29"/>
                    <a:pt x="16465" y="1"/>
                    <a:pt x="16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 txBox="1"/>
            <p:nvPr/>
          </p:nvSpPr>
          <p:spPr>
            <a:xfrm rot="-48972">
              <a:off x="2759695" y="2711870"/>
              <a:ext cx="652866" cy="280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uFill>
                    <a:noFill/>
                  </a:uFill>
                  <a:latin typeface="Muli"/>
                  <a:ea typeface="Muli"/>
                  <a:cs typeface="Muli"/>
                  <a:sym typeface="Muli"/>
                  <a:hlinkClick r:id="" action="ppaction://noaction"/>
                </a:rPr>
                <a:t>Home</a:t>
              </a:r>
              <a:r>
                <a:rPr lang="en" sz="700" b="1">
                  <a:uFill>
                    <a:noFill/>
                  </a:uFill>
                  <a:latin typeface="Muli"/>
                  <a:ea typeface="Muli"/>
                  <a:cs typeface="Muli"/>
                  <a:sym typeface="Muli"/>
                  <a:hlinkClick r:id="" action="ppaction://noaction"/>
                </a:rPr>
                <a:t> </a:t>
              </a:r>
              <a:endParaRPr sz="700" b="1">
                <a:latin typeface="Muli"/>
                <a:ea typeface="Muli"/>
                <a:cs typeface="Muli"/>
                <a:sym typeface="Muli"/>
              </a:endParaRPr>
            </a:p>
          </p:txBody>
        </p:sp>
      </p:grpSp>
      <p:pic>
        <p:nvPicPr>
          <p:cNvPr id="146" name="Google Shape;146;p13">
            <a:hlinkClick r:id="rId10"/>
          </p:cNvPr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52375" y="3616570"/>
            <a:ext cx="1281250" cy="12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On-screen Show (16:9)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Itim</vt:lpstr>
      <vt:lpstr>Muli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Kyra Denish</cp:lastModifiedBy>
  <cp:revision>1</cp:revision>
  <dcterms:modified xsi:type="dcterms:W3CDTF">2021-05-05T17:39:04Z</dcterms:modified>
</cp:coreProperties>
</file>